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0"/>
  </p:notesMasterIdLst>
  <p:sldIdLst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2" r:id="rId12"/>
    <p:sldId id="273" r:id="rId13"/>
    <p:sldId id="276" r:id="rId14"/>
    <p:sldId id="277" r:id="rId15"/>
    <p:sldId id="278" r:id="rId16"/>
    <p:sldId id="270" r:id="rId17"/>
    <p:sldId id="280" r:id="rId18"/>
    <p:sldId id="279" r:id="rId19"/>
    <p:sldId id="271" r:id="rId20"/>
    <p:sldId id="274" r:id="rId21"/>
    <p:sldId id="275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17" r:id="rId5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8079"/>
    <a:srgbClr val="ED1A2D"/>
    <a:srgbClr val="EE1B2C"/>
    <a:srgbClr val="3366A6"/>
    <a:srgbClr val="595959"/>
    <a:srgbClr val="BFD101"/>
    <a:srgbClr val="B2D34E"/>
    <a:srgbClr val="C9C011"/>
    <a:srgbClr val="00C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625" autoAdjust="0"/>
  </p:normalViewPr>
  <p:slideViewPr>
    <p:cSldViewPr>
      <p:cViewPr>
        <p:scale>
          <a:sx n="50" d="100"/>
          <a:sy n="50" d="100"/>
        </p:scale>
        <p:origin x="-102" y="-6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2BF21-B7D9-4897-A4B2-2585472AB9D1}" type="doc">
      <dgm:prSet loTypeId="urn:microsoft.com/office/officeart/2008/layout/VerticalAccentList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D4BAC8D-A707-448B-B495-DA7A9873B34C}">
      <dgm:prSet phldrT="[Text]" custT="1"/>
      <dgm:spPr/>
      <dgm:t>
        <a:bodyPr/>
        <a:lstStyle/>
        <a:p>
          <a:r>
            <a:rPr lang="en-US" sz="1800" b="1" dirty="0" err="1" smtClean="0"/>
            <a:t>Keselamatan</a:t>
          </a:r>
          <a:r>
            <a:rPr lang="en-US" sz="1800" b="1" dirty="0" smtClean="0"/>
            <a:t> (</a:t>
          </a:r>
          <a:r>
            <a:rPr lang="en-US" sz="1800" b="1" i="1" dirty="0" smtClean="0"/>
            <a:t>Safety</a:t>
          </a:r>
          <a:r>
            <a:rPr lang="en-US" sz="1800" b="1" dirty="0" smtClean="0"/>
            <a:t>)</a:t>
          </a:r>
          <a:endParaRPr lang="en-US" sz="1800" b="1" dirty="0"/>
        </a:p>
      </dgm:t>
    </dgm:pt>
    <dgm:pt modelId="{12CECCFC-BDD4-40F3-B539-7DE425CECE1E}" type="parTrans" cxnId="{424A2E91-6200-4F64-BABA-B0BCA612D3B6}">
      <dgm:prSet/>
      <dgm:spPr/>
      <dgm:t>
        <a:bodyPr/>
        <a:lstStyle/>
        <a:p>
          <a:endParaRPr lang="en-US"/>
        </a:p>
      </dgm:t>
    </dgm:pt>
    <dgm:pt modelId="{A6FFA96C-930C-48FC-8BBA-83D7D6D46691}" type="sibTrans" cxnId="{424A2E91-6200-4F64-BABA-B0BCA612D3B6}">
      <dgm:prSet/>
      <dgm:spPr/>
      <dgm:t>
        <a:bodyPr/>
        <a:lstStyle/>
        <a:p>
          <a:endParaRPr lang="en-US"/>
        </a:p>
      </dgm:t>
    </dgm:pt>
    <dgm:pt modelId="{859C2268-BCA2-4259-B3DC-F54FB7950651}">
      <dgm:prSet phldrT="[Text]" custT="1"/>
      <dgm:spPr/>
      <dgm:t>
        <a:bodyPr/>
        <a:lstStyle/>
        <a:p>
          <a:r>
            <a:rPr lang="en-US" sz="1800" dirty="0" err="1" smtClean="0"/>
            <a:t>Keselamatan</a:t>
          </a:r>
          <a:r>
            <a:rPr lang="en-US" sz="1800" dirty="0" smtClean="0"/>
            <a:t> </a:t>
          </a:r>
          <a:r>
            <a:rPr lang="en-US" sz="1800" dirty="0" err="1" smtClean="0"/>
            <a:t>kerja</a:t>
          </a:r>
          <a:r>
            <a:rPr lang="en-US" sz="1800" dirty="0" smtClean="0"/>
            <a:t> </a:t>
          </a:r>
          <a:r>
            <a:rPr lang="en-US" sz="1800" dirty="0" err="1" smtClean="0"/>
            <a:t>adalah</a:t>
          </a:r>
          <a:r>
            <a:rPr lang="en-US" sz="1800" dirty="0" smtClean="0"/>
            <a:t> </a:t>
          </a:r>
          <a:r>
            <a:rPr lang="en-US" sz="1800" dirty="0" err="1" smtClean="0"/>
            <a:t>upaya-upaya</a:t>
          </a:r>
          <a:r>
            <a:rPr lang="en-US" sz="1800" dirty="0" smtClean="0"/>
            <a:t> yang </a:t>
          </a:r>
          <a:r>
            <a:rPr lang="en-US" sz="1800" dirty="0" err="1" smtClean="0"/>
            <a:t>ditujukan</a:t>
          </a:r>
          <a:r>
            <a:rPr lang="en-US" sz="1800" dirty="0" smtClean="0"/>
            <a:t> </a:t>
          </a:r>
          <a:r>
            <a:rPr lang="en-US" sz="1800" dirty="0" err="1" smtClean="0"/>
            <a:t>untuk</a:t>
          </a:r>
          <a:r>
            <a:rPr lang="en-US" sz="1800" dirty="0" smtClean="0"/>
            <a:t> </a:t>
          </a:r>
          <a:r>
            <a:rPr lang="en-US" sz="1800" dirty="0" err="1" smtClean="0"/>
            <a:t>melindungi</a:t>
          </a:r>
          <a:r>
            <a:rPr lang="en-US" sz="1800" dirty="0" smtClean="0"/>
            <a:t> </a:t>
          </a:r>
          <a:r>
            <a:rPr lang="en-US" sz="1800" dirty="0" err="1" smtClean="0"/>
            <a:t>pekerja</a:t>
          </a:r>
          <a:r>
            <a:rPr lang="en-US" sz="1800" dirty="0" smtClean="0"/>
            <a:t>; </a:t>
          </a:r>
          <a:r>
            <a:rPr lang="en-US" sz="1800" dirty="0" err="1" smtClean="0"/>
            <a:t>menjaga</a:t>
          </a:r>
          <a:r>
            <a:rPr lang="en-US" sz="1800" dirty="0" smtClean="0"/>
            <a:t> </a:t>
          </a:r>
          <a:r>
            <a:rPr lang="en-US" sz="1800" dirty="0" err="1" smtClean="0"/>
            <a:t>keselamatan</a:t>
          </a:r>
          <a:r>
            <a:rPr lang="en-US" sz="1800" dirty="0" smtClean="0"/>
            <a:t> orang lain; </a:t>
          </a:r>
          <a:r>
            <a:rPr lang="en-US" sz="1800" dirty="0" err="1" smtClean="0"/>
            <a:t>melindungi</a:t>
          </a:r>
          <a:r>
            <a:rPr lang="en-US" sz="1800" dirty="0" smtClean="0"/>
            <a:t> </a:t>
          </a:r>
          <a:r>
            <a:rPr lang="en-US" sz="1800" dirty="0" err="1" smtClean="0"/>
            <a:t>peralatan</a:t>
          </a:r>
          <a:r>
            <a:rPr lang="en-US" sz="1800" dirty="0" smtClean="0"/>
            <a:t>, </a:t>
          </a:r>
          <a:r>
            <a:rPr lang="en-US" sz="1800" dirty="0" err="1" smtClean="0"/>
            <a:t>tempat</a:t>
          </a:r>
          <a:r>
            <a:rPr lang="en-US" sz="1800" dirty="0" smtClean="0"/>
            <a:t> </a:t>
          </a:r>
          <a:r>
            <a:rPr lang="en-US" sz="1800" dirty="0" err="1" smtClean="0"/>
            <a:t>kerja</a:t>
          </a:r>
          <a:r>
            <a:rPr lang="en-US" sz="1800" dirty="0" smtClean="0"/>
            <a:t>,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bahan</a:t>
          </a:r>
          <a:r>
            <a:rPr lang="en-US" sz="1800" dirty="0" smtClean="0"/>
            <a:t> </a:t>
          </a:r>
          <a:r>
            <a:rPr lang="en-US" sz="1800" dirty="0" err="1" smtClean="0"/>
            <a:t>produksi</a:t>
          </a:r>
          <a:r>
            <a:rPr lang="en-US" sz="1800" dirty="0" smtClean="0"/>
            <a:t>; </a:t>
          </a:r>
          <a:r>
            <a:rPr lang="en-US" sz="1800" dirty="0" err="1" smtClean="0"/>
            <a:t>menjaga</a:t>
          </a:r>
          <a:r>
            <a:rPr lang="en-US" sz="1800" dirty="0" smtClean="0"/>
            <a:t> </a:t>
          </a:r>
          <a:r>
            <a:rPr lang="en-US" sz="1800" dirty="0" err="1" smtClean="0"/>
            <a:t>kelestarian</a:t>
          </a:r>
          <a:r>
            <a:rPr lang="en-US" sz="1800" dirty="0" smtClean="0"/>
            <a:t> </a:t>
          </a:r>
          <a:r>
            <a:rPr lang="en-US" sz="1800" dirty="0" err="1" smtClean="0"/>
            <a:t>lingkungan</a:t>
          </a:r>
          <a:r>
            <a:rPr lang="en-US" sz="1800" dirty="0" smtClean="0"/>
            <a:t> </a:t>
          </a:r>
          <a:r>
            <a:rPr lang="en-US" sz="1800" dirty="0" err="1" smtClean="0"/>
            <a:t>hidup</a:t>
          </a:r>
          <a:r>
            <a:rPr lang="en-US" sz="1800" dirty="0" smtClean="0"/>
            <a:t>; </a:t>
          </a:r>
          <a:r>
            <a:rPr lang="en-US" sz="1800" dirty="0" err="1" smtClean="0"/>
            <a:t>serta</a:t>
          </a:r>
          <a:r>
            <a:rPr lang="en-US" sz="1800" dirty="0" smtClean="0"/>
            <a:t> </a:t>
          </a:r>
          <a:r>
            <a:rPr lang="en-US" sz="1800" dirty="0" err="1" smtClean="0"/>
            <a:t>memperlancar</a:t>
          </a:r>
          <a:r>
            <a:rPr lang="en-US" sz="1800" dirty="0" smtClean="0"/>
            <a:t> proses </a:t>
          </a:r>
          <a:r>
            <a:rPr lang="en-US" sz="1800" dirty="0" err="1" smtClean="0"/>
            <a:t>produksi</a:t>
          </a:r>
          <a:r>
            <a:rPr lang="en-US" sz="1800" dirty="0" smtClean="0"/>
            <a:t>.</a:t>
          </a:r>
          <a:endParaRPr lang="en-US" sz="1800" dirty="0"/>
        </a:p>
      </dgm:t>
    </dgm:pt>
    <dgm:pt modelId="{88C4B7D1-D6BA-4AEB-968A-B7FD2C82B7FE}" type="parTrans" cxnId="{792621D8-649F-49BF-A6FC-A44E4B8C8991}">
      <dgm:prSet/>
      <dgm:spPr/>
      <dgm:t>
        <a:bodyPr/>
        <a:lstStyle/>
        <a:p>
          <a:endParaRPr lang="en-US"/>
        </a:p>
      </dgm:t>
    </dgm:pt>
    <dgm:pt modelId="{0A6FA410-50D0-4F0F-A059-5D14A907DEF3}" type="sibTrans" cxnId="{792621D8-649F-49BF-A6FC-A44E4B8C8991}">
      <dgm:prSet/>
      <dgm:spPr/>
      <dgm:t>
        <a:bodyPr/>
        <a:lstStyle/>
        <a:p>
          <a:endParaRPr lang="en-US"/>
        </a:p>
      </dgm:t>
    </dgm:pt>
    <dgm:pt modelId="{4E06471A-3678-4AE4-B735-6BEA83377273}">
      <dgm:prSet phldrT="[Text]" custT="1"/>
      <dgm:spPr/>
      <dgm:t>
        <a:bodyPr/>
        <a:lstStyle/>
        <a:p>
          <a:r>
            <a:rPr lang="en-US" sz="1800" b="1" dirty="0" err="1" smtClean="0"/>
            <a:t>Kesehatan</a:t>
          </a:r>
          <a:r>
            <a:rPr lang="en-US" sz="1800" b="1" dirty="0" smtClean="0"/>
            <a:t> (</a:t>
          </a:r>
          <a:r>
            <a:rPr lang="en-US" sz="1800" b="1" i="1" dirty="0" smtClean="0"/>
            <a:t>Healthy</a:t>
          </a:r>
          <a:r>
            <a:rPr lang="en-US" sz="1800" b="1" dirty="0" smtClean="0"/>
            <a:t>)</a:t>
          </a:r>
          <a:endParaRPr lang="en-US" sz="1800" b="1" dirty="0"/>
        </a:p>
      </dgm:t>
    </dgm:pt>
    <dgm:pt modelId="{104F58BE-75E8-4D88-9715-1499423B94D3}" type="parTrans" cxnId="{6B34DFCA-5A6F-4954-9B6B-0A442326C615}">
      <dgm:prSet/>
      <dgm:spPr/>
      <dgm:t>
        <a:bodyPr/>
        <a:lstStyle/>
        <a:p>
          <a:endParaRPr lang="en-US"/>
        </a:p>
      </dgm:t>
    </dgm:pt>
    <dgm:pt modelId="{D3727739-562A-405D-8E56-96BC317DD980}" type="sibTrans" cxnId="{6B34DFCA-5A6F-4954-9B6B-0A442326C615}">
      <dgm:prSet/>
      <dgm:spPr/>
      <dgm:t>
        <a:bodyPr/>
        <a:lstStyle/>
        <a:p>
          <a:endParaRPr lang="en-US"/>
        </a:p>
      </dgm:t>
    </dgm:pt>
    <dgm:pt modelId="{F6770513-1AC7-400B-9002-1DADF8889048}">
      <dgm:prSet phldrT="[Text]" custT="1"/>
      <dgm:spPr/>
      <dgm:t>
        <a:bodyPr/>
        <a:lstStyle/>
        <a:p>
          <a:r>
            <a:rPr lang="en-US" sz="1800" dirty="0" err="1" smtClean="0"/>
            <a:t>Kesehatan</a:t>
          </a:r>
          <a:r>
            <a:rPr lang="en-US" sz="1800" dirty="0" smtClean="0"/>
            <a:t> </a:t>
          </a:r>
          <a:r>
            <a:rPr lang="en-US" sz="1800" dirty="0" err="1" smtClean="0"/>
            <a:t>kerja</a:t>
          </a:r>
          <a:r>
            <a:rPr lang="en-US" sz="1800" dirty="0" smtClean="0"/>
            <a:t> </a:t>
          </a:r>
          <a:r>
            <a:rPr lang="en-US" sz="1800" dirty="0" err="1" smtClean="0"/>
            <a:t>diartikan</a:t>
          </a:r>
          <a:r>
            <a:rPr lang="en-US" sz="1800" dirty="0" smtClean="0"/>
            <a:t> </a:t>
          </a:r>
          <a:r>
            <a:rPr lang="en-US" sz="1800" dirty="0" err="1" smtClean="0"/>
            <a:t>sebagai</a:t>
          </a:r>
          <a:r>
            <a:rPr lang="en-US" sz="1800" dirty="0" smtClean="0"/>
            <a:t> </a:t>
          </a:r>
          <a:r>
            <a:rPr lang="en-US" sz="1800" dirty="0" err="1" smtClean="0"/>
            <a:t>upaya-upaya</a:t>
          </a:r>
          <a:r>
            <a:rPr lang="en-US" sz="1800" dirty="0" smtClean="0"/>
            <a:t> yang </a:t>
          </a:r>
          <a:r>
            <a:rPr lang="en-US" sz="1800" dirty="0" err="1" smtClean="0"/>
            <a:t>ditujukan</a:t>
          </a:r>
          <a:r>
            <a:rPr lang="en-US" sz="1800" dirty="0" smtClean="0"/>
            <a:t> </a:t>
          </a:r>
          <a:r>
            <a:rPr lang="en-US" sz="1800" dirty="0" err="1" smtClean="0"/>
            <a:t>untuk</a:t>
          </a:r>
          <a:r>
            <a:rPr lang="en-US" sz="1800" dirty="0" smtClean="0"/>
            <a:t> </a:t>
          </a:r>
          <a:r>
            <a:rPr lang="en-US" sz="1800" dirty="0" err="1" smtClean="0"/>
            <a:t>memperoleh</a:t>
          </a:r>
          <a:r>
            <a:rPr lang="en-US" sz="1800" dirty="0" smtClean="0"/>
            <a:t> </a:t>
          </a:r>
          <a:r>
            <a:rPr lang="en-US" sz="1800" dirty="0" err="1" smtClean="0"/>
            <a:t>kesehatan</a:t>
          </a:r>
          <a:r>
            <a:rPr lang="en-US" sz="1800" dirty="0" smtClean="0"/>
            <a:t> yang </a:t>
          </a:r>
          <a:r>
            <a:rPr lang="en-US" sz="1800" dirty="0" err="1" smtClean="0"/>
            <a:t>setinggi-tingginya</a:t>
          </a:r>
          <a:r>
            <a:rPr lang="en-US" sz="1800" dirty="0" smtClean="0"/>
            <a:t> </a:t>
          </a:r>
          <a:r>
            <a:rPr lang="en-US" sz="1800" dirty="0" err="1" smtClean="0"/>
            <a:t>dengan</a:t>
          </a:r>
          <a:r>
            <a:rPr lang="en-US" sz="1800" dirty="0" smtClean="0"/>
            <a:t> </a:t>
          </a:r>
          <a:r>
            <a:rPr lang="en-US" sz="1800" dirty="0" err="1" smtClean="0"/>
            <a:t>cara</a:t>
          </a:r>
          <a:r>
            <a:rPr lang="en-US" sz="1800" dirty="0" smtClean="0"/>
            <a:t> </a:t>
          </a:r>
          <a:r>
            <a:rPr lang="en-US" sz="1800" dirty="0" err="1" smtClean="0"/>
            <a:t>mencegah</a:t>
          </a:r>
          <a:r>
            <a:rPr lang="en-US" sz="1800" dirty="0" smtClean="0"/>
            <a:t>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memberantas</a:t>
          </a:r>
          <a:r>
            <a:rPr lang="en-US" sz="1800" dirty="0" smtClean="0"/>
            <a:t> </a:t>
          </a:r>
          <a:r>
            <a:rPr lang="en-US" sz="1800" dirty="0" err="1" smtClean="0"/>
            <a:t>penyakit</a:t>
          </a:r>
          <a:r>
            <a:rPr lang="en-US" sz="1800" dirty="0" smtClean="0"/>
            <a:t> yang </a:t>
          </a:r>
          <a:r>
            <a:rPr lang="en-US" sz="1800" dirty="0" err="1" smtClean="0"/>
            <a:t>diidap</a:t>
          </a:r>
          <a:r>
            <a:rPr lang="en-US" sz="1800" dirty="0" smtClean="0"/>
            <a:t> </a:t>
          </a:r>
          <a:r>
            <a:rPr lang="en-US" sz="1800" dirty="0" err="1" smtClean="0"/>
            <a:t>oleh</a:t>
          </a:r>
          <a:r>
            <a:rPr lang="en-US" sz="1800" dirty="0" smtClean="0"/>
            <a:t> </a:t>
          </a:r>
          <a:r>
            <a:rPr lang="en-US" sz="1800" dirty="0" err="1" smtClean="0"/>
            <a:t>pekerja</a:t>
          </a:r>
          <a:r>
            <a:rPr lang="en-US" sz="1800" dirty="0" smtClean="0"/>
            <a:t>, </a:t>
          </a:r>
          <a:r>
            <a:rPr lang="en-US" sz="1800" dirty="0" err="1" smtClean="0"/>
            <a:t>mencegah</a:t>
          </a:r>
          <a:r>
            <a:rPr lang="en-US" sz="1800" dirty="0" smtClean="0"/>
            <a:t> </a:t>
          </a:r>
          <a:r>
            <a:rPr lang="en-US" sz="1800" dirty="0" err="1" smtClean="0"/>
            <a:t>kelelahan</a:t>
          </a:r>
          <a:r>
            <a:rPr lang="en-US" sz="1800" dirty="0" smtClean="0"/>
            <a:t> </a:t>
          </a:r>
          <a:r>
            <a:rPr lang="en-US" sz="1800" dirty="0" err="1" smtClean="0"/>
            <a:t>kerja</a:t>
          </a:r>
          <a:r>
            <a:rPr lang="en-US" sz="1800" dirty="0" smtClean="0"/>
            <a:t>,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menciptakan</a:t>
          </a:r>
          <a:r>
            <a:rPr lang="en-US" sz="1800" dirty="0" smtClean="0"/>
            <a:t> </a:t>
          </a:r>
          <a:r>
            <a:rPr lang="en-US" sz="1800" dirty="0" err="1" smtClean="0"/>
            <a:t>lingkungan</a:t>
          </a:r>
          <a:r>
            <a:rPr lang="en-US" sz="1800" dirty="0" smtClean="0"/>
            <a:t> </a:t>
          </a:r>
          <a:r>
            <a:rPr lang="en-US" sz="1800" dirty="0" err="1" smtClean="0"/>
            <a:t>kerja</a:t>
          </a:r>
          <a:r>
            <a:rPr lang="en-US" sz="1800" dirty="0" smtClean="0"/>
            <a:t> yang </a:t>
          </a:r>
          <a:r>
            <a:rPr lang="en-US" sz="1800" dirty="0" err="1" smtClean="0"/>
            <a:t>sehat</a:t>
          </a:r>
          <a:r>
            <a:rPr lang="en-US" sz="1800" dirty="0" smtClean="0"/>
            <a:t>.</a:t>
          </a:r>
          <a:endParaRPr lang="en-US" sz="1800" dirty="0"/>
        </a:p>
      </dgm:t>
    </dgm:pt>
    <dgm:pt modelId="{0E552B61-5A63-4D64-82D2-2D342301834C}" type="parTrans" cxnId="{35587CB6-5CF0-48D9-8079-788389C0D571}">
      <dgm:prSet/>
      <dgm:spPr/>
      <dgm:t>
        <a:bodyPr/>
        <a:lstStyle/>
        <a:p>
          <a:endParaRPr lang="en-US"/>
        </a:p>
      </dgm:t>
    </dgm:pt>
    <dgm:pt modelId="{1BCCD6C6-CA85-4255-90DA-7622EB03B6A0}" type="sibTrans" cxnId="{35587CB6-5CF0-48D9-8079-788389C0D571}">
      <dgm:prSet/>
      <dgm:spPr/>
      <dgm:t>
        <a:bodyPr/>
        <a:lstStyle/>
        <a:p>
          <a:endParaRPr lang="en-US"/>
        </a:p>
      </dgm:t>
    </dgm:pt>
    <dgm:pt modelId="{FEB505B2-BBF1-42DE-9AD6-DC0F67434BFB}" type="pres">
      <dgm:prSet presAssocID="{C5D2BF21-B7D9-4897-A4B2-2585472AB9D1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EF9F1706-FD98-4F8E-971A-72E29F27B390}" type="pres">
      <dgm:prSet presAssocID="{4D4BAC8D-A707-448B-B495-DA7A9873B34C}" presName="parenttextcomposite" presStyleCnt="0"/>
      <dgm:spPr/>
      <dgm:t>
        <a:bodyPr/>
        <a:lstStyle/>
        <a:p>
          <a:endParaRPr lang="en-US"/>
        </a:p>
      </dgm:t>
    </dgm:pt>
    <dgm:pt modelId="{AF2E276A-B439-4420-A59E-DE8146D858BC}" type="pres">
      <dgm:prSet presAssocID="{4D4BAC8D-A707-448B-B495-DA7A9873B34C}" presName="parenttext" presStyleLbl="revTx" presStyleIdx="0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01DCDB-12FF-4D5E-83DC-9D972E0B42DE}" type="pres">
      <dgm:prSet presAssocID="{4D4BAC8D-A707-448B-B495-DA7A9873B34C}" presName="composite" presStyleCnt="0"/>
      <dgm:spPr/>
      <dgm:t>
        <a:bodyPr/>
        <a:lstStyle/>
        <a:p>
          <a:endParaRPr lang="en-US"/>
        </a:p>
      </dgm:t>
    </dgm:pt>
    <dgm:pt modelId="{24253B5B-15FC-4A57-B83D-A68B4C404AF5}" type="pres">
      <dgm:prSet presAssocID="{4D4BAC8D-A707-448B-B495-DA7A9873B34C}" presName="chevron1" presStyleLbl="alignNode1" presStyleIdx="0" presStyleCnt="14"/>
      <dgm:spPr/>
      <dgm:t>
        <a:bodyPr/>
        <a:lstStyle/>
        <a:p>
          <a:endParaRPr lang="en-US"/>
        </a:p>
      </dgm:t>
    </dgm:pt>
    <dgm:pt modelId="{1FE2D7EA-7467-49B9-943B-F3254277C917}" type="pres">
      <dgm:prSet presAssocID="{4D4BAC8D-A707-448B-B495-DA7A9873B34C}" presName="chevron2" presStyleLbl="alignNode1" presStyleIdx="1" presStyleCnt="14"/>
      <dgm:spPr/>
      <dgm:t>
        <a:bodyPr/>
        <a:lstStyle/>
        <a:p>
          <a:endParaRPr lang="en-US"/>
        </a:p>
      </dgm:t>
    </dgm:pt>
    <dgm:pt modelId="{98217C91-9AD4-4748-9FA2-FB54BB388B4E}" type="pres">
      <dgm:prSet presAssocID="{4D4BAC8D-A707-448B-B495-DA7A9873B34C}" presName="chevron3" presStyleLbl="alignNode1" presStyleIdx="2" presStyleCnt="14"/>
      <dgm:spPr/>
      <dgm:t>
        <a:bodyPr/>
        <a:lstStyle/>
        <a:p>
          <a:endParaRPr lang="en-US"/>
        </a:p>
      </dgm:t>
    </dgm:pt>
    <dgm:pt modelId="{BAC12B23-25B2-4DFC-8D2C-076CCB93F7AC}" type="pres">
      <dgm:prSet presAssocID="{4D4BAC8D-A707-448B-B495-DA7A9873B34C}" presName="chevron4" presStyleLbl="alignNode1" presStyleIdx="3" presStyleCnt="14"/>
      <dgm:spPr/>
      <dgm:t>
        <a:bodyPr/>
        <a:lstStyle/>
        <a:p>
          <a:endParaRPr lang="en-US"/>
        </a:p>
      </dgm:t>
    </dgm:pt>
    <dgm:pt modelId="{7CA82FFC-E09F-4235-A489-7AD1EF56432E}" type="pres">
      <dgm:prSet presAssocID="{4D4BAC8D-A707-448B-B495-DA7A9873B34C}" presName="chevron5" presStyleLbl="alignNode1" presStyleIdx="4" presStyleCnt="14"/>
      <dgm:spPr/>
      <dgm:t>
        <a:bodyPr/>
        <a:lstStyle/>
        <a:p>
          <a:endParaRPr lang="en-US"/>
        </a:p>
      </dgm:t>
    </dgm:pt>
    <dgm:pt modelId="{4CB646AC-B639-4C8A-BC8D-E28D894166D2}" type="pres">
      <dgm:prSet presAssocID="{4D4BAC8D-A707-448B-B495-DA7A9873B34C}" presName="chevron6" presStyleLbl="alignNode1" presStyleIdx="5" presStyleCnt="14"/>
      <dgm:spPr/>
      <dgm:t>
        <a:bodyPr/>
        <a:lstStyle/>
        <a:p>
          <a:endParaRPr lang="en-US"/>
        </a:p>
      </dgm:t>
    </dgm:pt>
    <dgm:pt modelId="{B81CA5E3-BFED-4215-A800-D37AEA964CF9}" type="pres">
      <dgm:prSet presAssocID="{4D4BAC8D-A707-448B-B495-DA7A9873B34C}" presName="chevron7" presStyleLbl="alignNode1" presStyleIdx="6" presStyleCnt="14"/>
      <dgm:spPr/>
      <dgm:t>
        <a:bodyPr/>
        <a:lstStyle/>
        <a:p>
          <a:endParaRPr lang="en-US"/>
        </a:p>
      </dgm:t>
    </dgm:pt>
    <dgm:pt modelId="{C75DCC57-BBA8-4896-9107-F9B1E70A91FB}" type="pres">
      <dgm:prSet presAssocID="{4D4BAC8D-A707-448B-B495-DA7A9873B34C}" presName="childtext" presStyleLbl="solidFgAcc1" presStyleIdx="0" presStyleCnt="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5D3AE1-B4E8-43A0-B065-9A5226ED98A8}" type="pres">
      <dgm:prSet presAssocID="{A6FFA96C-930C-48FC-8BBA-83D7D6D46691}" presName="sibTrans" presStyleCnt="0"/>
      <dgm:spPr/>
      <dgm:t>
        <a:bodyPr/>
        <a:lstStyle/>
        <a:p>
          <a:endParaRPr lang="en-US"/>
        </a:p>
      </dgm:t>
    </dgm:pt>
    <dgm:pt modelId="{E1DFDB5B-B4C6-4BCD-A7C5-96A61163BFDD}" type="pres">
      <dgm:prSet presAssocID="{4E06471A-3678-4AE4-B735-6BEA83377273}" presName="parenttextcomposite" presStyleCnt="0"/>
      <dgm:spPr/>
      <dgm:t>
        <a:bodyPr/>
        <a:lstStyle/>
        <a:p>
          <a:endParaRPr lang="en-US"/>
        </a:p>
      </dgm:t>
    </dgm:pt>
    <dgm:pt modelId="{CDAEAB46-61D1-4C9E-A18E-CFF6F48E8897}" type="pres">
      <dgm:prSet presAssocID="{4E06471A-3678-4AE4-B735-6BEA83377273}" presName="parenttext" presStyleLbl="revTx" presStyleIdx="1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DF5939-CEEE-4C24-92F8-F714430090A8}" type="pres">
      <dgm:prSet presAssocID="{4E06471A-3678-4AE4-B735-6BEA83377273}" presName="composite" presStyleCnt="0"/>
      <dgm:spPr/>
      <dgm:t>
        <a:bodyPr/>
        <a:lstStyle/>
        <a:p>
          <a:endParaRPr lang="en-US"/>
        </a:p>
      </dgm:t>
    </dgm:pt>
    <dgm:pt modelId="{1EC5274F-4047-4760-B879-5B380463A159}" type="pres">
      <dgm:prSet presAssocID="{4E06471A-3678-4AE4-B735-6BEA83377273}" presName="chevron1" presStyleLbl="alignNode1" presStyleIdx="7" presStyleCnt="14"/>
      <dgm:spPr/>
      <dgm:t>
        <a:bodyPr/>
        <a:lstStyle/>
        <a:p>
          <a:endParaRPr lang="en-US"/>
        </a:p>
      </dgm:t>
    </dgm:pt>
    <dgm:pt modelId="{2298E725-09FB-4744-9B4E-F9AA2515E091}" type="pres">
      <dgm:prSet presAssocID="{4E06471A-3678-4AE4-B735-6BEA83377273}" presName="chevron2" presStyleLbl="alignNode1" presStyleIdx="8" presStyleCnt="14"/>
      <dgm:spPr/>
      <dgm:t>
        <a:bodyPr/>
        <a:lstStyle/>
        <a:p>
          <a:endParaRPr lang="en-US"/>
        </a:p>
      </dgm:t>
    </dgm:pt>
    <dgm:pt modelId="{5B2814A5-4C0E-4818-AA29-D0A5BA59C290}" type="pres">
      <dgm:prSet presAssocID="{4E06471A-3678-4AE4-B735-6BEA83377273}" presName="chevron3" presStyleLbl="alignNode1" presStyleIdx="9" presStyleCnt="14"/>
      <dgm:spPr/>
      <dgm:t>
        <a:bodyPr/>
        <a:lstStyle/>
        <a:p>
          <a:endParaRPr lang="en-US"/>
        </a:p>
      </dgm:t>
    </dgm:pt>
    <dgm:pt modelId="{5D14B666-4315-45B1-9896-9B5EA1862E13}" type="pres">
      <dgm:prSet presAssocID="{4E06471A-3678-4AE4-B735-6BEA83377273}" presName="chevron4" presStyleLbl="alignNode1" presStyleIdx="10" presStyleCnt="14"/>
      <dgm:spPr/>
      <dgm:t>
        <a:bodyPr/>
        <a:lstStyle/>
        <a:p>
          <a:endParaRPr lang="en-US"/>
        </a:p>
      </dgm:t>
    </dgm:pt>
    <dgm:pt modelId="{14D3878E-0749-4CC7-85A2-BEE96E5F2583}" type="pres">
      <dgm:prSet presAssocID="{4E06471A-3678-4AE4-B735-6BEA83377273}" presName="chevron5" presStyleLbl="alignNode1" presStyleIdx="11" presStyleCnt="14"/>
      <dgm:spPr/>
      <dgm:t>
        <a:bodyPr/>
        <a:lstStyle/>
        <a:p>
          <a:endParaRPr lang="en-US"/>
        </a:p>
      </dgm:t>
    </dgm:pt>
    <dgm:pt modelId="{F695D2CD-F5A7-4949-BCA4-003580106B5A}" type="pres">
      <dgm:prSet presAssocID="{4E06471A-3678-4AE4-B735-6BEA83377273}" presName="chevron6" presStyleLbl="alignNode1" presStyleIdx="12" presStyleCnt="14"/>
      <dgm:spPr/>
      <dgm:t>
        <a:bodyPr/>
        <a:lstStyle/>
        <a:p>
          <a:endParaRPr lang="en-US"/>
        </a:p>
      </dgm:t>
    </dgm:pt>
    <dgm:pt modelId="{B6A53C5F-22DD-4C10-A881-28D4318E0305}" type="pres">
      <dgm:prSet presAssocID="{4E06471A-3678-4AE4-B735-6BEA83377273}" presName="chevron7" presStyleLbl="alignNode1" presStyleIdx="13" presStyleCnt="14"/>
      <dgm:spPr/>
      <dgm:t>
        <a:bodyPr/>
        <a:lstStyle/>
        <a:p>
          <a:endParaRPr lang="en-US"/>
        </a:p>
      </dgm:t>
    </dgm:pt>
    <dgm:pt modelId="{0E9843FA-C9E2-4A92-BAAB-994993EF89B5}" type="pres">
      <dgm:prSet presAssocID="{4E06471A-3678-4AE4-B735-6BEA83377273}" presName="childtext" presStyleLbl="solidFgAcc1" presStyleIdx="1" presStyleCnt="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80AE808-9979-4F6B-B844-C810621DA40C}" type="presOf" srcId="{F6770513-1AC7-400B-9002-1DADF8889048}" destId="{0E9843FA-C9E2-4A92-BAAB-994993EF89B5}" srcOrd="0" destOrd="0" presId="urn:microsoft.com/office/officeart/2008/layout/VerticalAccentList"/>
    <dgm:cxn modelId="{15A110FA-E36A-47FB-A4A6-6682996EF007}" type="presOf" srcId="{4E06471A-3678-4AE4-B735-6BEA83377273}" destId="{CDAEAB46-61D1-4C9E-A18E-CFF6F48E8897}" srcOrd="0" destOrd="0" presId="urn:microsoft.com/office/officeart/2008/layout/VerticalAccentList"/>
    <dgm:cxn modelId="{33670AF0-CFB6-4FE1-B649-8C536925EF74}" type="presOf" srcId="{C5D2BF21-B7D9-4897-A4B2-2585472AB9D1}" destId="{FEB505B2-BBF1-42DE-9AD6-DC0F67434BFB}" srcOrd="0" destOrd="0" presId="urn:microsoft.com/office/officeart/2008/layout/VerticalAccentList"/>
    <dgm:cxn modelId="{6B34DFCA-5A6F-4954-9B6B-0A442326C615}" srcId="{C5D2BF21-B7D9-4897-A4B2-2585472AB9D1}" destId="{4E06471A-3678-4AE4-B735-6BEA83377273}" srcOrd="1" destOrd="0" parTransId="{104F58BE-75E8-4D88-9715-1499423B94D3}" sibTransId="{D3727739-562A-405D-8E56-96BC317DD980}"/>
    <dgm:cxn modelId="{3DC6E223-0B49-4522-8A85-EA88EC2DDE06}" type="presOf" srcId="{4D4BAC8D-A707-448B-B495-DA7A9873B34C}" destId="{AF2E276A-B439-4420-A59E-DE8146D858BC}" srcOrd="0" destOrd="0" presId="urn:microsoft.com/office/officeart/2008/layout/VerticalAccentList"/>
    <dgm:cxn modelId="{792621D8-649F-49BF-A6FC-A44E4B8C8991}" srcId="{4D4BAC8D-A707-448B-B495-DA7A9873B34C}" destId="{859C2268-BCA2-4259-B3DC-F54FB7950651}" srcOrd="0" destOrd="0" parTransId="{88C4B7D1-D6BA-4AEB-968A-B7FD2C82B7FE}" sibTransId="{0A6FA410-50D0-4F0F-A059-5D14A907DEF3}"/>
    <dgm:cxn modelId="{35587CB6-5CF0-48D9-8079-788389C0D571}" srcId="{4E06471A-3678-4AE4-B735-6BEA83377273}" destId="{F6770513-1AC7-400B-9002-1DADF8889048}" srcOrd="0" destOrd="0" parTransId="{0E552B61-5A63-4D64-82D2-2D342301834C}" sibTransId="{1BCCD6C6-CA85-4255-90DA-7622EB03B6A0}"/>
    <dgm:cxn modelId="{424A2E91-6200-4F64-BABA-B0BCA612D3B6}" srcId="{C5D2BF21-B7D9-4897-A4B2-2585472AB9D1}" destId="{4D4BAC8D-A707-448B-B495-DA7A9873B34C}" srcOrd="0" destOrd="0" parTransId="{12CECCFC-BDD4-40F3-B539-7DE425CECE1E}" sibTransId="{A6FFA96C-930C-48FC-8BBA-83D7D6D46691}"/>
    <dgm:cxn modelId="{C7437AE6-3D00-43F3-B929-4C47DAF15A56}" type="presOf" srcId="{859C2268-BCA2-4259-B3DC-F54FB7950651}" destId="{C75DCC57-BBA8-4896-9107-F9B1E70A91FB}" srcOrd="0" destOrd="0" presId="urn:microsoft.com/office/officeart/2008/layout/VerticalAccentList"/>
    <dgm:cxn modelId="{3A85D8E2-2143-44A1-8BBA-8B7D7D6B8C00}" type="presParOf" srcId="{FEB505B2-BBF1-42DE-9AD6-DC0F67434BFB}" destId="{EF9F1706-FD98-4F8E-971A-72E29F27B390}" srcOrd="0" destOrd="0" presId="urn:microsoft.com/office/officeart/2008/layout/VerticalAccentList"/>
    <dgm:cxn modelId="{9D5F0E92-99E5-4D9F-8C5F-19F88C59A7AD}" type="presParOf" srcId="{EF9F1706-FD98-4F8E-971A-72E29F27B390}" destId="{AF2E276A-B439-4420-A59E-DE8146D858BC}" srcOrd="0" destOrd="0" presId="urn:microsoft.com/office/officeart/2008/layout/VerticalAccentList"/>
    <dgm:cxn modelId="{EF4692BB-3582-4AED-9734-353B3EB26896}" type="presParOf" srcId="{FEB505B2-BBF1-42DE-9AD6-DC0F67434BFB}" destId="{A301DCDB-12FF-4D5E-83DC-9D972E0B42DE}" srcOrd="1" destOrd="0" presId="urn:microsoft.com/office/officeart/2008/layout/VerticalAccentList"/>
    <dgm:cxn modelId="{2DDC8DE0-AD54-4C6C-A123-04D4305B97A8}" type="presParOf" srcId="{A301DCDB-12FF-4D5E-83DC-9D972E0B42DE}" destId="{24253B5B-15FC-4A57-B83D-A68B4C404AF5}" srcOrd="0" destOrd="0" presId="urn:microsoft.com/office/officeart/2008/layout/VerticalAccentList"/>
    <dgm:cxn modelId="{7B012589-1554-45B3-A267-885DB3825E7A}" type="presParOf" srcId="{A301DCDB-12FF-4D5E-83DC-9D972E0B42DE}" destId="{1FE2D7EA-7467-49B9-943B-F3254277C917}" srcOrd="1" destOrd="0" presId="urn:microsoft.com/office/officeart/2008/layout/VerticalAccentList"/>
    <dgm:cxn modelId="{B1774C31-E248-48E6-9FE5-C9EFA6FDFA23}" type="presParOf" srcId="{A301DCDB-12FF-4D5E-83DC-9D972E0B42DE}" destId="{98217C91-9AD4-4748-9FA2-FB54BB388B4E}" srcOrd="2" destOrd="0" presId="urn:microsoft.com/office/officeart/2008/layout/VerticalAccentList"/>
    <dgm:cxn modelId="{6AAA0EBD-503A-4530-A8FB-FDFAE063A19A}" type="presParOf" srcId="{A301DCDB-12FF-4D5E-83DC-9D972E0B42DE}" destId="{BAC12B23-25B2-4DFC-8D2C-076CCB93F7AC}" srcOrd="3" destOrd="0" presId="urn:microsoft.com/office/officeart/2008/layout/VerticalAccentList"/>
    <dgm:cxn modelId="{613D047A-BBF2-4B57-88D1-BAF6D938AAB9}" type="presParOf" srcId="{A301DCDB-12FF-4D5E-83DC-9D972E0B42DE}" destId="{7CA82FFC-E09F-4235-A489-7AD1EF56432E}" srcOrd="4" destOrd="0" presId="urn:microsoft.com/office/officeart/2008/layout/VerticalAccentList"/>
    <dgm:cxn modelId="{211A9F3B-2CA5-4914-B2C1-8CB330BC887E}" type="presParOf" srcId="{A301DCDB-12FF-4D5E-83DC-9D972E0B42DE}" destId="{4CB646AC-B639-4C8A-BC8D-E28D894166D2}" srcOrd="5" destOrd="0" presId="urn:microsoft.com/office/officeart/2008/layout/VerticalAccentList"/>
    <dgm:cxn modelId="{38F04B52-DD6D-4493-800F-673D5B1C2236}" type="presParOf" srcId="{A301DCDB-12FF-4D5E-83DC-9D972E0B42DE}" destId="{B81CA5E3-BFED-4215-A800-D37AEA964CF9}" srcOrd="6" destOrd="0" presId="urn:microsoft.com/office/officeart/2008/layout/VerticalAccentList"/>
    <dgm:cxn modelId="{9E2C64BD-ECBA-4EB5-BD1F-210822D7EFD3}" type="presParOf" srcId="{A301DCDB-12FF-4D5E-83DC-9D972E0B42DE}" destId="{C75DCC57-BBA8-4896-9107-F9B1E70A91FB}" srcOrd="7" destOrd="0" presId="urn:microsoft.com/office/officeart/2008/layout/VerticalAccentList"/>
    <dgm:cxn modelId="{8D4C38F8-7ADF-4947-A11D-104DB6035924}" type="presParOf" srcId="{FEB505B2-BBF1-42DE-9AD6-DC0F67434BFB}" destId="{9D5D3AE1-B4E8-43A0-B065-9A5226ED98A8}" srcOrd="2" destOrd="0" presId="urn:microsoft.com/office/officeart/2008/layout/VerticalAccentList"/>
    <dgm:cxn modelId="{D195E424-2DC0-45A2-9111-5B506DDC2E4C}" type="presParOf" srcId="{FEB505B2-BBF1-42DE-9AD6-DC0F67434BFB}" destId="{E1DFDB5B-B4C6-4BCD-A7C5-96A61163BFDD}" srcOrd="3" destOrd="0" presId="urn:microsoft.com/office/officeart/2008/layout/VerticalAccentList"/>
    <dgm:cxn modelId="{856F3CC9-118C-4F62-BA4D-481419ECF08A}" type="presParOf" srcId="{E1DFDB5B-B4C6-4BCD-A7C5-96A61163BFDD}" destId="{CDAEAB46-61D1-4C9E-A18E-CFF6F48E8897}" srcOrd="0" destOrd="0" presId="urn:microsoft.com/office/officeart/2008/layout/VerticalAccentList"/>
    <dgm:cxn modelId="{9304A4FD-6F34-43AD-85F4-CCA2AED7CCCB}" type="presParOf" srcId="{FEB505B2-BBF1-42DE-9AD6-DC0F67434BFB}" destId="{46DF5939-CEEE-4C24-92F8-F714430090A8}" srcOrd="4" destOrd="0" presId="urn:microsoft.com/office/officeart/2008/layout/VerticalAccentList"/>
    <dgm:cxn modelId="{F7881A61-E7A4-4D05-A816-7519CCF1CAA9}" type="presParOf" srcId="{46DF5939-CEEE-4C24-92F8-F714430090A8}" destId="{1EC5274F-4047-4760-B879-5B380463A159}" srcOrd="0" destOrd="0" presId="urn:microsoft.com/office/officeart/2008/layout/VerticalAccentList"/>
    <dgm:cxn modelId="{C394CFF9-DF87-46EC-8F37-65EB3ECEE073}" type="presParOf" srcId="{46DF5939-CEEE-4C24-92F8-F714430090A8}" destId="{2298E725-09FB-4744-9B4E-F9AA2515E091}" srcOrd="1" destOrd="0" presId="urn:microsoft.com/office/officeart/2008/layout/VerticalAccentList"/>
    <dgm:cxn modelId="{2E21133F-857B-45CA-8A2B-FA6553E72E97}" type="presParOf" srcId="{46DF5939-CEEE-4C24-92F8-F714430090A8}" destId="{5B2814A5-4C0E-4818-AA29-D0A5BA59C290}" srcOrd="2" destOrd="0" presId="urn:microsoft.com/office/officeart/2008/layout/VerticalAccentList"/>
    <dgm:cxn modelId="{596B8760-9F50-4BE8-8362-6F211D632B34}" type="presParOf" srcId="{46DF5939-CEEE-4C24-92F8-F714430090A8}" destId="{5D14B666-4315-45B1-9896-9B5EA1862E13}" srcOrd="3" destOrd="0" presId="urn:microsoft.com/office/officeart/2008/layout/VerticalAccentList"/>
    <dgm:cxn modelId="{3F931033-73CB-4ADD-9D56-8552476F665D}" type="presParOf" srcId="{46DF5939-CEEE-4C24-92F8-F714430090A8}" destId="{14D3878E-0749-4CC7-85A2-BEE96E5F2583}" srcOrd="4" destOrd="0" presId="urn:microsoft.com/office/officeart/2008/layout/VerticalAccentList"/>
    <dgm:cxn modelId="{23A82A64-AF4B-478A-82F2-C867C9853DEF}" type="presParOf" srcId="{46DF5939-CEEE-4C24-92F8-F714430090A8}" destId="{F695D2CD-F5A7-4949-BCA4-003580106B5A}" srcOrd="5" destOrd="0" presId="urn:microsoft.com/office/officeart/2008/layout/VerticalAccentList"/>
    <dgm:cxn modelId="{B3416165-8327-4B27-96D5-68946156D470}" type="presParOf" srcId="{46DF5939-CEEE-4C24-92F8-F714430090A8}" destId="{B6A53C5F-22DD-4C10-A881-28D4318E0305}" srcOrd="6" destOrd="0" presId="urn:microsoft.com/office/officeart/2008/layout/VerticalAccentList"/>
    <dgm:cxn modelId="{166AB75C-EE94-4FC7-A759-2EA48DDA3234}" type="presParOf" srcId="{46DF5939-CEEE-4C24-92F8-F714430090A8}" destId="{0E9843FA-C9E2-4A92-BAAB-994993EF89B5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D8FA271-7FF7-4A93-8499-681F39AF05E7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906BC96-E79F-4357-8CE7-C4E7B8DD2EFF}">
      <dgm:prSet phldrT="[Text]" custT="1"/>
      <dgm:spPr/>
      <dgm:t>
        <a:bodyPr/>
        <a:lstStyle/>
        <a:p>
          <a:r>
            <a:rPr lang="en-US" sz="2000" dirty="0" err="1" smtClean="0"/>
            <a:t>Jenis-Jenis</a:t>
          </a:r>
          <a:r>
            <a:rPr lang="en-US" sz="2000" dirty="0" smtClean="0"/>
            <a:t> </a:t>
          </a:r>
          <a:r>
            <a:rPr lang="en-US" sz="2000" dirty="0" err="1" smtClean="0"/>
            <a:t>Perlengkapan</a:t>
          </a:r>
          <a:r>
            <a:rPr lang="en-US" sz="2000" dirty="0" smtClean="0"/>
            <a:t> APD</a:t>
          </a:r>
          <a:endParaRPr lang="en-US" sz="2000" dirty="0"/>
        </a:p>
      </dgm:t>
    </dgm:pt>
    <dgm:pt modelId="{4681243D-9B12-40A4-A04A-E678B48DB44F}" type="parTrans" cxnId="{685812DD-4809-415E-BB2D-A054948E654A}">
      <dgm:prSet/>
      <dgm:spPr/>
      <dgm:t>
        <a:bodyPr/>
        <a:lstStyle/>
        <a:p>
          <a:endParaRPr lang="en-US"/>
        </a:p>
      </dgm:t>
    </dgm:pt>
    <dgm:pt modelId="{D745F44B-D8D3-4A66-9AC1-E54849836632}" type="sibTrans" cxnId="{685812DD-4809-415E-BB2D-A054948E654A}">
      <dgm:prSet/>
      <dgm:spPr/>
      <dgm:t>
        <a:bodyPr/>
        <a:lstStyle/>
        <a:p>
          <a:endParaRPr lang="en-US"/>
        </a:p>
      </dgm:t>
    </dgm:pt>
    <dgm:pt modelId="{5D7A94FA-CF65-4259-B891-58A0239D8359}">
      <dgm:prSet phldrT="[Text]" custT="1"/>
      <dgm:spPr/>
      <dgm:t>
        <a:bodyPr/>
        <a:lstStyle/>
        <a:p>
          <a:r>
            <a:rPr lang="en-US" sz="2000" dirty="0" err="1" smtClean="0"/>
            <a:t>Alat</a:t>
          </a:r>
          <a:r>
            <a:rPr lang="en-US" sz="2000" dirty="0" smtClean="0"/>
            <a:t> </a:t>
          </a:r>
          <a:r>
            <a:rPr lang="en-US" sz="2000" dirty="0" err="1" smtClean="0"/>
            <a:t>pelindung</a:t>
          </a:r>
          <a:r>
            <a:rPr lang="en-US" sz="2000" dirty="0" smtClean="0"/>
            <a:t> </a:t>
          </a:r>
          <a:r>
            <a:rPr lang="en-US" sz="2000" dirty="0" err="1" smtClean="0"/>
            <a:t>kepala</a:t>
          </a:r>
          <a:endParaRPr lang="en-US" sz="2000" dirty="0"/>
        </a:p>
      </dgm:t>
    </dgm:pt>
    <dgm:pt modelId="{C26EF24C-01E4-4931-803C-E749B71FB825}" type="parTrans" cxnId="{14330053-379B-4C38-A539-63EC1DE9C65A}">
      <dgm:prSet/>
      <dgm:spPr/>
      <dgm:t>
        <a:bodyPr/>
        <a:lstStyle/>
        <a:p>
          <a:endParaRPr lang="en-US"/>
        </a:p>
      </dgm:t>
    </dgm:pt>
    <dgm:pt modelId="{C58E0FF9-4821-47BB-B1F0-9FD4C29F580A}" type="sibTrans" cxnId="{14330053-379B-4C38-A539-63EC1DE9C65A}">
      <dgm:prSet/>
      <dgm:spPr/>
      <dgm:t>
        <a:bodyPr/>
        <a:lstStyle/>
        <a:p>
          <a:endParaRPr lang="en-US"/>
        </a:p>
      </dgm:t>
    </dgm:pt>
    <dgm:pt modelId="{9C9C0719-85B2-4458-A2DB-925797EB5AB6}">
      <dgm:prSet phldrT="[Text]" custT="1"/>
      <dgm:spPr/>
      <dgm:t>
        <a:bodyPr/>
        <a:lstStyle/>
        <a:p>
          <a:r>
            <a:rPr lang="en-US" sz="2000" dirty="0" err="1" smtClean="0"/>
            <a:t>Pelindung</a:t>
          </a:r>
          <a:r>
            <a:rPr lang="en-US" sz="2000" dirty="0" smtClean="0"/>
            <a:t> </a:t>
          </a:r>
          <a:r>
            <a:rPr lang="en-US" sz="2000" dirty="0" err="1" smtClean="0"/>
            <a:t>mata</a:t>
          </a:r>
          <a:endParaRPr lang="en-US" sz="2000" dirty="0"/>
        </a:p>
      </dgm:t>
    </dgm:pt>
    <dgm:pt modelId="{C5983A79-626C-43EF-812C-BD967255ADB1}" type="parTrans" cxnId="{AF625D00-55CF-4FF9-A426-B268283B5909}">
      <dgm:prSet/>
      <dgm:spPr/>
      <dgm:t>
        <a:bodyPr/>
        <a:lstStyle/>
        <a:p>
          <a:endParaRPr lang="en-US"/>
        </a:p>
      </dgm:t>
    </dgm:pt>
    <dgm:pt modelId="{E603C18D-D86A-4329-8F29-FC945D0698BD}" type="sibTrans" cxnId="{AF625D00-55CF-4FF9-A426-B268283B5909}">
      <dgm:prSet/>
      <dgm:spPr/>
      <dgm:t>
        <a:bodyPr/>
        <a:lstStyle/>
        <a:p>
          <a:endParaRPr lang="en-US"/>
        </a:p>
      </dgm:t>
    </dgm:pt>
    <dgm:pt modelId="{03514DE2-C970-49F9-A67A-D4ED873CB5FF}">
      <dgm:prSet phldrT="[Text]" custT="1"/>
      <dgm:spPr/>
      <dgm:t>
        <a:bodyPr/>
        <a:lstStyle/>
        <a:p>
          <a:r>
            <a:rPr lang="en-US" sz="2000" dirty="0" err="1" smtClean="0"/>
            <a:t>Pelindung</a:t>
          </a:r>
          <a:r>
            <a:rPr lang="en-US" sz="2000" dirty="0" smtClean="0"/>
            <a:t> </a:t>
          </a:r>
          <a:r>
            <a:rPr lang="en-US" sz="2000" dirty="0" err="1" smtClean="0"/>
            <a:t>pendengaran</a:t>
          </a:r>
          <a:endParaRPr lang="en-US" sz="2000" dirty="0"/>
        </a:p>
      </dgm:t>
    </dgm:pt>
    <dgm:pt modelId="{1F1A9167-4734-4621-BC3A-B00E0DEA320E}" type="parTrans" cxnId="{B5B6D75A-2FC2-41B8-AD05-CD9EE4866158}">
      <dgm:prSet/>
      <dgm:spPr/>
      <dgm:t>
        <a:bodyPr/>
        <a:lstStyle/>
        <a:p>
          <a:endParaRPr lang="en-US"/>
        </a:p>
      </dgm:t>
    </dgm:pt>
    <dgm:pt modelId="{014FC5FC-03A1-413C-A3BA-B5F6CC498BE1}" type="sibTrans" cxnId="{B5B6D75A-2FC2-41B8-AD05-CD9EE4866158}">
      <dgm:prSet/>
      <dgm:spPr/>
      <dgm:t>
        <a:bodyPr/>
        <a:lstStyle/>
        <a:p>
          <a:endParaRPr lang="en-US"/>
        </a:p>
      </dgm:t>
    </dgm:pt>
    <dgm:pt modelId="{210CA5F5-173D-4AA4-A28F-0E612DA322D5}">
      <dgm:prSet phldrT="[Text]" custT="1"/>
      <dgm:spPr/>
      <dgm:t>
        <a:bodyPr/>
        <a:lstStyle/>
        <a:p>
          <a:r>
            <a:rPr lang="en-US" sz="2000" dirty="0" err="1" smtClean="0"/>
            <a:t>Pelindung</a:t>
          </a:r>
          <a:r>
            <a:rPr lang="en-US" sz="2000" dirty="0" smtClean="0"/>
            <a:t> </a:t>
          </a:r>
          <a:r>
            <a:rPr lang="en-US" sz="2000" dirty="0" err="1" smtClean="0"/>
            <a:t>pernapasan</a:t>
          </a:r>
          <a:r>
            <a:rPr lang="en-US" sz="2000" dirty="0" smtClean="0"/>
            <a:t> (respirator)</a:t>
          </a:r>
          <a:endParaRPr lang="en-US" sz="2000" dirty="0"/>
        </a:p>
      </dgm:t>
    </dgm:pt>
    <dgm:pt modelId="{1E6FF6E7-E2D3-4D0F-8C60-082766D386B5}" type="parTrans" cxnId="{73E7882D-7E9E-4ED2-9C83-CF2E79AA715F}">
      <dgm:prSet/>
      <dgm:spPr/>
      <dgm:t>
        <a:bodyPr/>
        <a:lstStyle/>
        <a:p>
          <a:endParaRPr lang="en-US"/>
        </a:p>
      </dgm:t>
    </dgm:pt>
    <dgm:pt modelId="{4623DD74-A766-45DB-B377-64FCE99D9C53}" type="sibTrans" cxnId="{73E7882D-7E9E-4ED2-9C83-CF2E79AA715F}">
      <dgm:prSet/>
      <dgm:spPr/>
      <dgm:t>
        <a:bodyPr/>
        <a:lstStyle/>
        <a:p>
          <a:endParaRPr lang="en-US"/>
        </a:p>
      </dgm:t>
    </dgm:pt>
    <dgm:pt modelId="{F332BEE7-1C1F-43BA-A909-B6E7E1A14F17}">
      <dgm:prSet phldrT="[Text]" custT="1"/>
      <dgm:spPr/>
      <dgm:t>
        <a:bodyPr/>
        <a:lstStyle/>
        <a:p>
          <a:r>
            <a:rPr lang="en-US" sz="2000" dirty="0" err="1" smtClean="0"/>
            <a:t>Pelindung</a:t>
          </a:r>
          <a:r>
            <a:rPr lang="en-US" sz="2000" dirty="0" smtClean="0"/>
            <a:t> </a:t>
          </a:r>
          <a:r>
            <a:rPr lang="en-US" sz="2000" dirty="0" err="1" smtClean="0"/>
            <a:t>tangan</a:t>
          </a:r>
          <a:r>
            <a:rPr lang="en-US" sz="2000" dirty="0" smtClean="0"/>
            <a:t> </a:t>
          </a:r>
          <a:r>
            <a:rPr lang="en-US" sz="2000" dirty="0" err="1" smtClean="0"/>
            <a:t>atau</a:t>
          </a:r>
          <a:r>
            <a:rPr lang="en-US" sz="2000" dirty="0" smtClean="0"/>
            <a:t> </a:t>
          </a:r>
          <a:r>
            <a:rPr lang="en-US" sz="2000" dirty="0" err="1" smtClean="0"/>
            <a:t>sarung</a:t>
          </a:r>
          <a:r>
            <a:rPr lang="en-US" sz="2000" dirty="0" smtClean="0"/>
            <a:t> </a:t>
          </a:r>
          <a:r>
            <a:rPr lang="en-US" sz="2000" dirty="0" err="1" smtClean="0"/>
            <a:t>tangan</a:t>
          </a:r>
          <a:endParaRPr lang="en-US" sz="2000" dirty="0"/>
        </a:p>
      </dgm:t>
    </dgm:pt>
    <dgm:pt modelId="{5BEB2D23-E827-45FC-8B9E-747CCE5B923E}" type="parTrans" cxnId="{8FEAA508-C8C0-44B4-AE94-6CC96842194E}">
      <dgm:prSet/>
      <dgm:spPr/>
      <dgm:t>
        <a:bodyPr/>
        <a:lstStyle/>
        <a:p>
          <a:endParaRPr lang="en-US"/>
        </a:p>
      </dgm:t>
    </dgm:pt>
    <dgm:pt modelId="{4F39B72D-F04F-4D30-8D2B-CEE464341857}" type="sibTrans" cxnId="{8FEAA508-C8C0-44B4-AE94-6CC96842194E}">
      <dgm:prSet/>
      <dgm:spPr/>
      <dgm:t>
        <a:bodyPr/>
        <a:lstStyle/>
        <a:p>
          <a:endParaRPr lang="en-US"/>
        </a:p>
      </dgm:t>
    </dgm:pt>
    <dgm:pt modelId="{549BCA43-6107-4EA0-B417-41D95E4DA5A7}">
      <dgm:prSet phldrT="[Text]" custT="1"/>
      <dgm:spPr/>
      <dgm:t>
        <a:bodyPr/>
        <a:lstStyle/>
        <a:p>
          <a:r>
            <a:rPr lang="en-US" sz="2000" dirty="0" err="1" smtClean="0"/>
            <a:t>Pelindung</a:t>
          </a:r>
          <a:r>
            <a:rPr lang="en-US" sz="2000" dirty="0" smtClean="0"/>
            <a:t> kaki</a:t>
          </a:r>
          <a:endParaRPr lang="en-US" sz="2000" dirty="0"/>
        </a:p>
      </dgm:t>
    </dgm:pt>
    <dgm:pt modelId="{E3A76E1C-E03E-475E-8345-BC1BB15CB51B}" type="parTrans" cxnId="{0016DCC6-B3D4-4DDC-B575-9599EC7E9FB9}">
      <dgm:prSet/>
      <dgm:spPr/>
      <dgm:t>
        <a:bodyPr/>
        <a:lstStyle/>
        <a:p>
          <a:endParaRPr lang="en-US"/>
        </a:p>
      </dgm:t>
    </dgm:pt>
    <dgm:pt modelId="{A0EFEF89-6E8C-4545-A410-3A11A9F5BAD7}" type="sibTrans" cxnId="{0016DCC6-B3D4-4DDC-B575-9599EC7E9FB9}">
      <dgm:prSet/>
      <dgm:spPr/>
      <dgm:t>
        <a:bodyPr/>
        <a:lstStyle/>
        <a:p>
          <a:endParaRPr lang="en-US"/>
        </a:p>
      </dgm:t>
    </dgm:pt>
    <dgm:pt modelId="{784E7319-0C50-4AA8-8759-AE73F78582FC}" type="pres">
      <dgm:prSet presAssocID="{2D8FA271-7FF7-4A93-8499-681F39AF05E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7976690-144D-44BF-B1DC-23E8C2EC9CC6}" type="pres">
      <dgm:prSet presAssocID="{D906BC96-E79F-4357-8CE7-C4E7B8DD2EFF}" presName="hierRoot1" presStyleCnt="0">
        <dgm:presLayoutVars>
          <dgm:hierBranch val="init"/>
        </dgm:presLayoutVars>
      </dgm:prSet>
      <dgm:spPr/>
    </dgm:pt>
    <dgm:pt modelId="{A4392ED5-E6A6-4C0A-B880-EAA379657010}" type="pres">
      <dgm:prSet presAssocID="{D906BC96-E79F-4357-8CE7-C4E7B8DD2EFF}" presName="rootComposite1" presStyleCnt="0"/>
      <dgm:spPr/>
    </dgm:pt>
    <dgm:pt modelId="{C0BD7ECF-4658-48B8-B453-E8A2907FE2FA}" type="pres">
      <dgm:prSet presAssocID="{D906BC96-E79F-4357-8CE7-C4E7B8DD2EFF}" presName="rootText1" presStyleLbl="node0" presStyleIdx="0" presStyleCnt="1" custScaleX="263452" custScaleY="22953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9F22FF-3F8B-4429-87E0-0BC558A74B7D}" type="pres">
      <dgm:prSet presAssocID="{D906BC96-E79F-4357-8CE7-C4E7B8DD2EFF}" presName="rootConnector1" presStyleLbl="node1" presStyleIdx="0" presStyleCnt="0"/>
      <dgm:spPr/>
      <dgm:t>
        <a:bodyPr/>
        <a:lstStyle/>
        <a:p>
          <a:endParaRPr lang="en-US"/>
        </a:p>
      </dgm:t>
    </dgm:pt>
    <dgm:pt modelId="{DF5D4061-F9AA-474F-9464-38B70B5C1235}" type="pres">
      <dgm:prSet presAssocID="{D906BC96-E79F-4357-8CE7-C4E7B8DD2EFF}" presName="hierChild2" presStyleCnt="0"/>
      <dgm:spPr/>
    </dgm:pt>
    <dgm:pt modelId="{D1526DCB-7EBA-420F-8CEF-E7D04CA7A04A}" type="pres">
      <dgm:prSet presAssocID="{C26EF24C-01E4-4931-803C-E749B71FB825}" presName="Name37" presStyleLbl="parChTrans1D2" presStyleIdx="0" presStyleCnt="6"/>
      <dgm:spPr/>
      <dgm:t>
        <a:bodyPr/>
        <a:lstStyle/>
        <a:p>
          <a:endParaRPr lang="en-US"/>
        </a:p>
      </dgm:t>
    </dgm:pt>
    <dgm:pt modelId="{180C6EA3-A043-4B4B-960E-1FFD60D16AF9}" type="pres">
      <dgm:prSet presAssocID="{5D7A94FA-CF65-4259-B891-58A0239D8359}" presName="hierRoot2" presStyleCnt="0">
        <dgm:presLayoutVars>
          <dgm:hierBranch val="init"/>
        </dgm:presLayoutVars>
      </dgm:prSet>
      <dgm:spPr/>
    </dgm:pt>
    <dgm:pt modelId="{C717DEEB-95F2-4D78-8BB6-0F110D3DAB94}" type="pres">
      <dgm:prSet presAssocID="{5D7A94FA-CF65-4259-B891-58A0239D8359}" presName="rootComposite" presStyleCnt="0"/>
      <dgm:spPr/>
    </dgm:pt>
    <dgm:pt modelId="{6B936085-D2A3-4B81-9369-3B37AD9D4B95}" type="pres">
      <dgm:prSet presAssocID="{5D7A94FA-CF65-4259-B891-58A0239D8359}" presName="rootText" presStyleLbl="node2" presStyleIdx="0" presStyleCnt="6" custScaleX="154789" custScaleY="2358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AE2CE2E-B25A-4052-A509-CF07E047B254}" type="pres">
      <dgm:prSet presAssocID="{5D7A94FA-CF65-4259-B891-58A0239D8359}" presName="rootConnector" presStyleLbl="node2" presStyleIdx="0" presStyleCnt="6"/>
      <dgm:spPr/>
      <dgm:t>
        <a:bodyPr/>
        <a:lstStyle/>
        <a:p>
          <a:endParaRPr lang="en-US"/>
        </a:p>
      </dgm:t>
    </dgm:pt>
    <dgm:pt modelId="{D5C913D4-ACAE-4F1A-8B73-C6565B266A43}" type="pres">
      <dgm:prSet presAssocID="{5D7A94FA-CF65-4259-B891-58A0239D8359}" presName="hierChild4" presStyleCnt="0"/>
      <dgm:spPr/>
    </dgm:pt>
    <dgm:pt modelId="{557B3457-21EF-4BC3-B63C-09413E6E71F2}" type="pres">
      <dgm:prSet presAssocID="{5D7A94FA-CF65-4259-B891-58A0239D8359}" presName="hierChild5" presStyleCnt="0"/>
      <dgm:spPr/>
    </dgm:pt>
    <dgm:pt modelId="{2FC38A9C-EF0E-40E3-B52F-B31A3427EAC3}" type="pres">
      <dgm:prSet presAssocID="{C5983A79-626C-43EF-812C-BD967255ADB1}" presName="Name37" presStyleLbl="parChTrans1D2" presStyleIdx="1" presStyleCnt="6"/>
      <dgm:spPr/>
      <dgm:t>
        <a:bodyPr/>
        <a:lstStyle/>
        <a:p>
          <a:endParaRPr lang="en-US"/>
        </a:p>
      </dgm:t>
    </dgm:pt>
    <dgm:pt modelId="{54A8B44C-E13E-44C9-84C4-F796A0B2E304}" type="pres">
      <dgm:prSet presAssocID="{9C9C0719-85B2-4458-A2DB-925797EB5AB6}" presName="hierRoot2" presStyleCnt="0">
        <dgm:presLayoutVars>
          <dgm:hierBranch val="init"/>
        </dgm:presLayoutVars>
      </dgm:prSet>
      <dgm:spPr/>
    </dgm:pt>
    <dgm:pt modelId="{D394D4AD-58CD-4D70-81B8-73218FFFFF10}" type="pres">
      <dgm:prSet presAssocID="{9C9C0719-85B2-4458-A2DB-925797EB5AB6}" presName="rootComposite" presStyleCnt="0"/>
      <dgm:spPr/>
    </dgm:pt>
    <dgm:pt modelId="{81471248-D6C8-4E35-8F81-694EF544E048}" type="pres">
      <dgm:prSet presAssocID="{9C9C0719-85B2-4458-A2DB-925797EB5AB6}" presName="rootText" presStyleLbl="node2" presStyleIdx="1" presStyleCnt="6" custScaleX="147586" custScaleY="1774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9209CF-69D6-46A7-BD7B-6FB6B29F461A}" type="pres">
      <dgm:prSet presAssocID="{9C9C0719-85B2-4458-A2DB-925797EB5AB6}" presName="rootConnector" presStyleLbl="node2" presStyleIdx="1" presStyleCnt="6"/>
      <dgm:spPr/>
      <dgm:t>
        <a:bodyPr/>
        <a:lstStyle/>
        <a:p>
          <a:endParaRPr lang="en-US"/>
        </a:p>
      </dgm:t>
    </dgm:pt>
    <dgm:pt modelId="{48523634-C5BB-4146-987A-5E2AA893BA5E}" type="pres">
      <dgm:prSet presAssocID="{9C9C0719-85B2-4458-A2DB-925797EB5AB6}" presName="hierChild4" presStyleCnt="0"/>
      <dgm:spPr/>
    </dgm:pt>
    <dgm:pt modelId="{ACBE4C98-59E8-4E74-B9FB-0758D521B81B}" type="pres">
      <dgm:prSet presAssocID="{9C9C0719-85B2-4458-A2DB-925797EB5AB6}" presName="hierChild5" presStyleCnt="0"/>
      <dgm:spPr/>
    </dgm:pt>
    <dgm:pt modelId="{638AD27F-3302-4FBC-AA5A-24666B0FF314}" type="pres">
      <dgm:prSet presAssocID="{1F1A9167-4734-4621-BC3A-B00E0DEA320E}" presName="Name37" presStyleLbl="parChTrans1D2" presStyleIdx="2" presStyleCnt="6"/>
      <dgm:spPr/>
      <dgm:t>
        <a:bodyPr/>
        <a:lstStyle/>
        <a:p>
          <a:endParaRPr lang="en-US"/>
        </a:p>
      </dgm:t>
    </dgm:pt>
    <dgm:pt modelId="{74518CF7-B6DF-4ADB-982E-2A399AB77598}" type="pres">
      <dgm:prSet presAssocID="{03514DE2-C970-49F9-A67A-D4ED873CB5FF}" presName="hierRoot2" presStyleCnt="0">
        <dgm:presLayoutVars>
          <dgm:hierBranch val="init"/>
        </dgm:presLayoutVars>
      </dgm:prSet>
      <dgm:spPr/>
    </dgm:pt>
    <dgm:pt modelId="{3876218D-9627-4F84-9CD4-ED4206C39C5F}" type="pres">
      <dgm:prSet presAssocID="{03514DE2-C970-49F9-A67A-D4ED873CB5FF}" presName="rootComposite" presStyleCnt="0"/>
      <dgm:spPr/>
    </dgm:pt>
    <dgm:pt modelId="{A9BA7C8F-BFEA-4463-B90E-D3949AF29737}" type="pres">
      <dgm:prSet presAssocID="{03514DE2-C970-49F9-A67A-D4ED873CB5FF}" presName="rootText" presStyleLbl="node2" presStyleIdx="2" presStyleCnt="6" custScaleX="202817" custScaleY="1820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44AF3B-DA39-47EB-9A33-60EEA09E8740}" type="pres">
      <dgm:prSet presAssocID="{03514DE2-C970-49F9-A67A-D4ED873CB5FF}" presName="rootConnector" presStyleLbl="node2" presStyleIdx="2" presStyleCnt="6"/>
      <dgm:spPr/>
      <dgm:t>
        <a:bodyPr/>
        <a:lstStyle/>
        <a:p>
          <a:endParaRPr lang="en-US"/>
        </a:p>
      </dgm:t>
    </dgm:pt>
    <dgm:pt modelId="{4376EB1E-1EE7-4F3C-AA5A-724E52B8E6E5}" type="pres">
      <dgm:prSet presAssocID="{03514DE2-C970-49F9-A67A-D4ED873CB5FF}" presName="hierChild4" presStyleCnt="0"/>
      <dgm:spPr/>
    </dgm:pt>
    <dgm:pt modelId="{0EA4BE71-21C8-4CF0-B255-86050FBC6C7F}" type="pres">
      <dgm:prSet presAssocID="{03514DE2-C970-49F9-A67A-D4ED873CB5FF}" presName="hierChild5" presStyleCnt="0"/>
      <dgm:spPr/>
    </dgm:pt>
    <dgm:pt modelId="{53ED72A6-F54D-4160-ADB9-105A482F11DD}" type="pres">
      <dgm:prSet presAssocID="{1E6FF6E7-E2D3-4D0F-8C60-082766D386B5}" presName="Name37" presStyleLbl="parChTrans1D2" presStyleIdx="3" presStyleCnt="6"/>
      <dgm:spPr/>
      <dgm:t>
        <a:bodyPr/>
        <a:lstStyle/>
        <a:p>
          <a:endParaRPr lang="en-US"/>
        </a:p>
      </dgm:t>
    </dgm:pt>
    <dgm:pt modelId="{57D55AD1-0660-4145-86A3-AA0707C1C2D6}" type="pres">
      <dgm:prSet presAssocID="{210CA5F5-173D-4AA4-A28F-0E612DA322D5}" presName="hierRoot2" presStyleCnt="0">
        <dgm:presLayoutVars>
          <dgm:hierBranch val="init"/>
        </dgm:presLayoutVars>
      </dgm:prSet>
      <dgm:spPr/>
    </dgm:pt>
    <dgm:pt modelId="{A7D07677-27BD-4AB8-9691-2002E4F062DB}" type="pres">
      <dgm:prSet presAssocID="{210CA5F5-173D-4AA4-A28F-0E612DA322D5}" presName="rootComposite" presStyleCnt="0"/>
      <dgm:spPr/>
    </dgm:pt>
    <dgm:pt modelId="{0CCFBEBC-EED9-4F40-B32F-F9A81F9E1364}" type="pres">
      <dgm:prSet presAssocID="{210CA5F5-173D-4AA4-A28F-0E612DA322D5}" presName="rootText" presStyleLbl="node2" presStyleIdx="3" presStyleCnt="6" custScaleX="174897" custScaleY="28623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9A9CF1D-99B2-4E3F-8EDC-BCADECE2A1FA}" type="pres">
      <dgm:prSet presAssocID="{210CA5F5-173D-4AA4-A28F-0E612DA322D5}" presName="rootConnector" presStyleLbl="node2" presStyleIdx="3" presStyleCnt="6"/>
      <dgm:spPr/>
      <dgm:t>
        <a:bodyPr/>
        <a:lstStyle/>
        <a:p>
          <a:endParaRPr lang="en-US"/>
        </a:p>
      </dgm:t>
    </dgm:pt>
    <dgm:pt modelId="{3F24A201-6E02-4725-AE3B-BCACC22D53EC}" type="pres">
      <dgm:prSet presAssocID="{210CA5F5-173D-4AA4-A28F-0E612DA322D5}" presName="hierChild4" presStyleCnt="0"/>
      <dgm:spPr/>
    </dgm:pt>
    <dgm:pt modelId="{8D35ECAD-47CD-42F5-A8C1-8A3E5F2AEAFB}" type="pres">
      <dgm:prSet presAssocID="{210CA5F5-173D-4AA4-A28F-0E612DA322D5}" presName="hierChild5" presStyleCnt="0"/>
      <dgm:spPr/>
    </dgm:pt>
    <dgm:pt modelId="{AFDAF6A5-6136-48E2-8354-799B4BF7CE2D}" type="pres">
      <dgm:prSet presAssocID="{5BEB2D23-E827-45FC-8B9E-747CCE5B923E}" presName="Name37" presStyleLbl="parChTrans1D2" presStyleIdx="4" presStyleCnt="6"/>
      <dgm:spPr/>
      <dgm:t>
        <a:bodyPr/>
        <a:lstStyle/>
        <a:p>
          <a:endParaRPr lang="en-US"/>
        </a:p>
      </dgm:t>
    </dgm:pt>
    <dgm:pt modelId="{02E2C3AC-2744-4A4B-B167-F830C2D18C9A}" type="pres">
      <dgm:prSet presAssocID="{F332BEE7-1C1F-43BA-A909-B6E7E1A14F17}" presName="hierRoot2" presStyleCnt="0">
        <dgm:presLayoutVars>
          <dgm:hierBranch val="init"/>
        </dgm:presLayoutVars>
      </dgm:prSet>
      <dgm:spPr/>
    </dgm:pt>
    <dgm:pt modelId="{2E1C9C5E-B9E3-4107-8013-C7942678C4D0}" type="pres">
      <dgm:prSet presAssocID="{F332BEE7-1C1F-43BA-A909-B6E7E1A14F17}" presName="rootComposite" presStyleCnt="0"/>
      <dgm:spPr/>
    </dgm:pt>
    <dgm:pt modelId="{638C7589-EF2B-4296-8E16-C0333DCB65E0}" type="pres">
      <dgm:prSet presAssocID="{F332BEE7-1C1F-43BA-A909-B6E7E1A14F17}" presName="rootText" presStyleLbl="node2" presStyleIdx="4" presStyleCnt="6" custScaleX="147090" custScaleY="4118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7A0856-3F2F-4CD6-8D22-896618633956}" type="pres">
      <dgm:prSet presAssocID="{F332BEE7-1C1F-43BA-A909-B6E7E1A14F17}" presName="rootConnector" presStyleLbl="node2" presStyleIdx="4" presStyleCnt="6"/>
      <dgm:spPr/>
      <dgm:t>
        <a:bodyPr/>
        <a:lstStyle/>
        <a:p>
          <a:endParaRPr lang="en-US"/>
        </a:p>
      </dgm:t>
    </dgm:pt>
    <dgm:pt modelId="{E80A141A-EEFA-48AF-A1D4-3E23AFEF5ECE}" type="pres">
      <dgm:prSet presAssocID="{F332BEE7-1C1F-43BA-A909-B6E7E1A14F17}" presName="hierChild4" presStyleCnt="0"/>
      <dgm:spPr/>
    </dgm:pt>
    <dgm:pt modelId="{6EA9CF0C-3DBC-4387-99FB-90BD335E91A3}" type="pres">
      <dgm:prSet presAssocID="{F332BEE7-1C1F-43BA-A909-B6E7E1A14F17}" presName="hierChild5" presStyleCnt="0"/>
      <dgm:spPr/>
    </dgm:pt>
    <dgm:pt modelId="{79C45DB8-D720-451A-8C86-786BFC103B4F}" type="pres">
      <dgm:prSet presAssocID="{E3A76E1C-E03E-475E-8345-BC1BB15CB51B}" presName="Name37" presStyleLbl="parChTrans1D2" presStyleIdx="5" presStyleCnt="6"/>
      <dgm:spPr/>
      <dgm:t>
        <a:bodyPr/>
        <a:lstStyle/>
        <a:p>
          <a:endParaRPr lang="en-US"/>
        </a:p>
      </dgm:t>
    </dgm:pt>
    <dgm:pt modelId="{72361C18-5963-486B-88D8-E89EFA5F8F54}" type="pres">
      <dgm:prSet presAssocID="{549BCA43-6107-4EA0-B417-41D95E4DA5A7}" presName="hierRoot2" presStyleCnt="0">
        <dgm:presLayoutVars>
          <dgm:hierBranch val="init"/>
        </dgm:presLayoutVars>
      </dgm:prSet>
      <dgm:spPr/>
    </dgm:pt>
    <dgm:pt modelId="{6D8394AD-F3CD-4C03-A3B8-E87C93C8E759}" type="pres">
      <dgm:prSet presAssocID="{549BCA43-6107-4EA0-B417-41D95E4DA5A7}" presName="rootComposite" presStyleCnt="0"/>
      <dgm:spPr/>
    </dgm:pt>
    <dgm:pt modelId="{7786E25C-6E7F-4E21-811E-7787DF2E1873}" type="pres">
      <dgm:prSet presAssocID="{549BCA43-6107-4EA0-B417-41D95E4DA5A7}" presName="rootText" presStyleLbl="node2" presStyleIdx="5" presStyleCnt="6" custScaleX="153406" custScaleY="1893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990CA7-5E75-4270-84E6-756C3C592115}" type="pres">
      <dgm:prSet presAssocID="{549BCA43-6107-4EA0-B417-41D95E4DA5A7}" presName="rootConnector" presStyleLbl="node2" presStyleIdx="5" presStyleCnt="6"/>
      <dgm:spPr/>
      <dgm:t>
        <a:bodyPr/>
        <a:lstStyle/>
        <a:p>
          <a:endParaRPr lang="en-US"/>
        </a:p>
      </dgm:t>
    </dgm:pt>
    <dgm:pt modelId="{DF4D0492-8C7A-4B2C-BC23-CA753C4FEC34}" type="pres">
      <dgm:prSet presAssocID="{549BCA43-6107-4EA0-B417-41D95E4DA5A7}" presName="hierChild4" presStyleCnt="0"/>
      <dgm:spPr/>
    </dgm:pt>
    <dgm:pt modelId="{B81DA62B-01A8-4322-9976-246FFAEDF441}" type="pres">
      <dgm:prSet presAssocID="{549BCA43-6107-4EA0-B417-41D95E4DA5A7}" presName="hierChild5" presStyleCnt="0"/>
      <dgm:spPr/>
    </dgm:pt>
    <dgm:pt modelId="{544DF44E-6D14-4BF7-A0B1-51DF87BDA740}" type="pres">
      <dgm:prSet presAssocID="{D906BC96-E79F-4357-8CE7-C4E7B8DD2EFF}" presName="hierChild3" presStyleCnt="0"/>
      <dgm:spPr/>
    </dgm:pt>
  </dgm:ptLst>
  <dgm:cxnLst>
    <dgm:cxn modelId="{2C87058F-E26A-4900-BDAB-B821017A88D1}" type="presOf" srcId="{03514DE2-C970-49F9-A67A-D4ED873CB5FF}" destId="{CA44AF3B-DA39-47EB-9A33-60EEA09E8740}" srcOrd="1" destOrd="0" presId="urn:microsoft.com/office/officeart/2005/8/layout/orgChart1"/>
    <dgm:cxn modelId="{7A63490B-2CB0-405A-A3F1-5CD1E62A0F8B}" type="presOf" srcId="{03514DE2-C970-49F9-A67A-D4ED873CB5FF}" destId="{A9BA7C8F-BFEA-4463-B90E-D3949AF29737}" srcOrd="0" destOrd="0" presId="urn:microsoft.com/office/officeart/2005/8/layout/orgChart1"/>
    <dgm:cxn modelId="{EA07C862-5474-44A2-A2BA-6F0D7DA83784}" type="presOf" srcId="{549BCA43-6107-4EA0-B417-41D95E4DA5A7}" destId="{7786E25C-6E7F-4E21-811E-7787DF2E1873}" srcOrd="0" destOrd="0" presId="urn:microsoft.com/office/officeart/2005/8/layout/orgChart1"/>
    <dgm:cxn modelId="{8EE7EB7F-8DAD-4B53-A586-7EF3B01BE801}" type="presOf" srcId="{210CA5F5-173D-4AA4-A28F-0E612DA322D5}" destId="{0CCFBEBC-EED9-4F40-B32F-F9A81F9E1364}" srcOrd="0" destOrd="0" presId="urn:microsoft.com/office/officeart/2005/8/layout/orgChart1"/>
    <dgm:cxn modelId="{AF625D00-55CF-4FF9-A426-B268283B5909}" srcId="{D906BC96-E79F-4357-8CE7-C4E7B8DD2EFF}" destId="{9C9C0719-85B2-4458-A2DB-925797EB5AB6}" srcOrd="1" destOrd="0" parTransId="{C5983A79-626C-43EF-812C-BD967255ADB1}" sibTransId="{E603C18D-D86A-4329-8F29-FC945D0698BD}"/>
    <dgm:cxn modelId="{E2393330-2705-4B58-A142-AF76DD42D156}" type="presOf" srcId="{1E6FF6E7-E2D3-4D0F-8C60-082766D386B5}" destId="{53ED72A6-F54D-4160-ADB9-105A482F11DD}" srcOrd="0" destOrd="0" presId="urn:microsoft.com/office/officeart/2005/8/layout/orgChart1"/>
    <dgm:cxn modelId="{B5B6D75A-2FC2-41B8-AD05-CD9EE4866158}" srcId="{D906BC96-E79F-4357-8CE7-C4E7B8DD2EFF}" destId="{03514DE2-C970-49F9-A67A-D4ED873CB5FF}" srcOrd="2" destOrd="0" parTransId="{1F1A9167-4734-4621-BC3A-B00E0DEA320E}" sibTransId="{014FC5FC-03A1-413C-A3BA-B5F6CC498BE1}"/>
    <dgm:cxn modelId="{FEC95621-BCFC-4820-A92A-491426CAE970}" type="presOf" srcId="{D906BC96-E79F-4357-8CE7-C4E7B8DD2EFF}" destId="{1E9F22FF-3F8B-4429-87E0-0BC558A74B7D}" srcOrd="1" destOrd="0" presId="urn:microsoft.com/office/officeart/2005/8/layout/orgChart1"/>
    <dgm:cxn modelId="{EA6D15BD-9F85-4944-A405-0FB8D550EB5C}" type="presOf" srcId="{5D7A94FA-CF65-4259-B891-58A0239D8359}" destId="{3AE2CE2E-B25A-4052-A509-CF07E047B254}" srcOrd="1" destOrd="0" presId="urn:microsoft.com/office/officeart/2005/8/layout/orgChart1"/>
    <dgm:cxn modelId="{B810D9AB-0520-4ADA-AEB2-4973DB8E80AD}" type="presOf" srcId="{C5983A79-626C-43EF-812C-BD967255ADB1}" destId="{2FC38A9C-EF0E-40E3-B52F-B31A3427EAC3}" srcOrd="0" destOrd="0" presId="urn:microsoft.com/office/officeart/2005/8/layout/orgChart1"/>
    <dgm:cxn modelId="{D435ED8A-7A6E-493F-8FF5-2D7A21D9D23A}" type="presOf" srcId="{5BEB2D23-E827-45FC-8B9E-747CCE5B923E}" destId="{AFDAF6A5-6136-48E2-8354-799B4BF7CE2D}" srcOrd="0" destOrd="0" presId="urn:microsoft.com/office/officeart/2005/8/layout/orgChart1"/>
    <dgm:cxn modelId="{0A60717C-61BA-47A4-9B33-A62D4542D38E}" type="presOf" srcId="{9C9C0719-85B2-4458-A2DB-925797EB5AB6}" destId="{229209CF-69D6-46A7-BD7B-6FB6B29F461A}" srcOrd="1" destOrd="0" presId="urn:microsoft.com/office/officeart/2005/8/layout/orgChart1"/>
    <dgm:cxn modelId="{5D051E5F-2772-45D7-A917-D98779F424F2}" type="presOf" srcId="{F332BEE7-1C1F-43BA-A909-B6E7E1A14F17}" destId="{638C7589-EF2B-4296-8E16-C0333DCB65E0}" srcOrd="0" destOrd="0" presId="urn:microsoft.com/office/officeart/2005/8/layout/orgChart1"/>
    <dgm:cxn modelId="{73E7882D-7E9E-4ED2-9C83-CF2E79AA715F}" srcId="{D906BC96-E79F-4357-8CE7-C4E7B8DD2EFF}" destId="{210CA5F5-173D-4AA4-A28F-0E612DA322D5}" srcOrd="3" destOrd="0" parTransId="{1E6FF6E7-E2D3-4D0F-8C60-082766D386B5}" sibTransId="{4623DD74-A766-45DB-B377-64FCE99D9C53}"/>
    <dgm:cxn modelId="{8FEAA508-C8C0-44B4-AE94-6CC96842194E}" srcId="{D906BC96-E79F-4357-8CE7-C4E7B8DD2EFF}" destId="{F332BEE7-1C1F-43BA-A909-B6E7E1A14F17}" srcOrd="4" destOrd="0" parTransId="{5BEB2D23-E827-45FC-8B9E-747CCE5B923E}" sibTransId="{4F39B72D-F04F-4D30-8D2B-CEE464341857}"/>
    <dgm:cxn modelId="{87042454-39C5-4319-88F5-6620678EC3D0}" type="presOf" srcId="{5D7A94FA-CF65-4259-B891-58A0239D8359}" destId="{6B936085-D2A3-4B81-9369-3B37AD9D4B95}" srcOrd="0" destOrd="0" presId="urn:microsoft.com/office/officeart/2005/8/layout/orgChart1"/>
    <dgm:cxn modelId="{FDA541B9-184A-4631-9AFB-27FE5FDB0466}" type="presOf" srcId="{D906BC96-E79F-4357-8CE7-C4E7B8DD2EFF}" destId="{C0BD7ECF-4658-48B8-B453-E8A2907FE2FA}" srcOrd="0" destOrd="0" presId="urn:microsoft.com/office/officeart/2005/8/layout/orgChart1"/>
    <dgm:cxn modelId="{4DA17E77-EA16-4CEC-8189-0E094D95FAEF}" type="presOf" srcId="{1F1A9167-4734-4621-BC3A-B00E0DEA320E}" destId="{638AD27F-3302-4FBC-AA5A-24666B0FF314}" srcOrd="0" destOrd="0" presId="urn:microsoft.com/office/officeart/2005/8/layout/orgChart1"/>
    <dgm:cxn modelId="{CBFC4E66-50B4-4ED0-BD30-AD1E0F3C25BA}" type="presOf" srcId="{C26EF24C-01E4-4931-803C-E749B71FB825}" destId="{D1526DCB-7EBA-420F-8CEF-E7D04CA7A04A}" srcOrd="0" destOrd="0" presId="urn:microsoft.com/office/officeart/2005/8/layout/orgChart1"/>
    <dgm:cxn modelId="{685812DD-4809-415E-BB2D-A054948E654A}" srcId="{2D8FA271-7FF7-4A93-8499-681F39AF05E7}" destId="{D906BC96-E79F-4357-8CE7-C4E7B8DD2EFF}" srcOrd="0" destOrd="0" parTransId="{4681243D-9B12-40A4-A04A-E678B48DB44F}" sibTransId="{D745F44B-D8D3-4A66-9AC1-E54849836632}"/>
    <dgm:cxn modelId="{3A60DEDB-E282-4AA1-899D-64CDF685DAEF}" type="presOf" srcId="{9C9C0719-85B2-4458-A2DB-925797EB5AB6}" destId="{81471248-D6C8-4E35-8F81-694EF544E048}" srcOrd="0" destOrd="0" presId="urn:microsoft.com/office/officeart/2005/8/layout/orgChart1"/>
    <dgm:cxn modelId="{171CA34A-19F3-43C1-B3CA-1A0D29CC4A8B}" type="presOf" srcId="{549BCA43-6107-4EA0-B417-41D95E4DA5A7}" destId="{F8990CA7-5E75-4270-84E6-756C3C592115}" srcOrd="1" destOrd="0" presId="urn:microsoft.com/office/officeart/2005/8/layout/orgChart1"/>
    <dgm:cxn modelId="{10CCFC0E-A6D2-4174-9B08-677D762A3235}" type="presOf" srcId="{2D8FA271-7FF7-4A93-8499-681F39AF05E7}" destId="{784E7319-0C50-4AA8-8759-AE73F78582FC}" srcOrd="0" destOrd="0" presId="urn:microsoft.com/office/officeart/2005/8/layout/orgChart1"/>
    <dgm:cxn modelId="{14330053-379B-4C38-A539-63EC1DE9C65A}" srcId="{D906BC96-E79F-4357-8CE7-C4E7B8DD2EFF}" destId="{5D7A94FA-CF65-4259-B891-58A0239D8359}" srcOrd="0" destOrd="0" parTransId="{C26EF24C-01E4-4931-803C-E749B71FB825}" sibTransId="{C58E0FF9-4821-47BB-B1F0-9FD4C29F580A}"/>
    <dgm:cxn modelId="{25E5ED8B-A642-413A-8784-E538547633A5}" type="presOf" srcId="{E3A76E1C-E03E-475E-8345-BC1BB15CB51B}" destId="{79C45DB8-D720-451A-8C86-786BFC103B4F}" srcOrd="0" destOrd="0" presId="urn:microsoft.com/office/officeart/2005/8/layout/orgChart1"/>
    <dgm:cxn modelId="{4349A3C7-9733-49B7-AF82-B62B5069BB62}" type="presOf" srcId="{210CA5F5-173D-4AA4-A28F-0E612DA322D5}" destId="{49A9CF1D-99B2-4E3F-8EDC-BCADECE2A1FA}" srcOrd="1" destOrd="0" presId="urn:microsoft.com/office/officeart/2005/8/layout/orgChart1"/>
    <dgm:cxn modelId="{0016DCC6-B3D4-4DDC-B575-9599EC7E9FB9}" srcId="{D906BC96-E79F-4357-8CE7-C4E7B8DD2EFF}" destId="{549BCA43-6107-4EA0-B417-41D95E4DA5A7}" srcOrd="5" destOrd="0" parTransId="{E3A76E1C-E03E-475E-8345-BC1BB15CB51B}" sibTransId="{A0EFEF89-6E8C-4545-A410-3A11A9F5BAD7}"/>
    <dgm:cxn modelId="{59B7CDCD-2575-4CF4-A889-C375CB3D9D7C}" type="presOf" srcId="{F332BEE7-1C1F-43BA-A909-B6E7E1A14F17}" destId="{EE7A0856-3F2F-4CD6-8D22-896618633956}" srcOrd="1" destOrd="0" presId="urn:microsoft.com/office/officeart/2005/8/layout/orgChart1"/>
    <dgm:cxn modelId="{552A138D-9699-4D99-A79F-D1A95B9C3383}" type="presParOf" srcId="{784E7319-0C50-4AA8-8759-AE73F78582FC}" destId="{E7976690-144D-44BF-B1DC-23E8C2EC9CC6}" srcOrd="0" destOrd="0" presId="urn:microsoft.com/office/officeart/2005/8/layout/orgChart1"/>
    <dgm:cxn modelId="{1C7776D0-9254-4CB0-B75E-7BF6592A3C79}" type="presParOf" srcId="{E7976690-144D-44BF-B1DC-23E8C2EC9CC6}" destId="{A4392ED5-E6A6-4C0A-B880-EAA379657010}" srcOrd="0" destOrd="0" presId="urn:microsoft.com/office/officeart/2005/8/layout/orgChart1"/>
    <dgm:cxn modelId="{1C53E287-DBDB-4245-9FFA-1936197E3EFB}" type="presParOf" srcId="{A4392ED5-E6A6-4C0A-B880-EAA379657010}" destId="{C0BD7ECF-4658-48B8-B453-E8A2907FE2FA}" srcOrd="0" destOrd="0" presId="urn:microsoft.com/office/officeart/2005/8/layout/orgChart1"/>
    <dgm:cxn modelId="{69900E29-50CB-4BB3-9205-D34694242E3B}" type="presParOf" srcId="{A4392ED5-E6A6-4C0A-B880-EAA379657010}" destId="{1E9F22FF-3F8B-4429-87E0-0BC558A74B7D}" srcOrd="1" destOrd="0" presId="urn:microsoft.com/office/officeart/2005/8/layout/orgChart1"/>
    <dgm:cxn modelId="{314DA404-300C-4E9C-AE87-057CEFAC496E}" type="presParOf" srcId="{E7976690-144D-44BF-B1DC-23E8C2EC9CC6}" destId="{DF5D4061-F9AA-474F-9464-38B70B5C1235}" srcOrd="1" destOrd="0" presId="urn:microsoft.com/office/officeart/2005/8/layout/orgChart1"/>
    <dgm:cxn modelId="{85A271C0-C955-481D-A140-ED998A23E13F}" type="presParOf" srcId="{DF5D4061-F9AA-474F-9464-38B70B5C1235}" destId="{D1526DCB-7EBA-420F-8CEF-E7D04CA7A04A}" srcOrd="0" destOrd="0" presId="urn:microsoft.com/office/officeart/2005/8/layout/orgChart1"/>
    <dgm:cxn modelId="{99B69E65-0037-442C-8D7C-E8EB03B5D865}" type="presParOf" srcId="{DF5D4061-F9AA-474F-9464-38B70B5C1235}" destId="{180C6EA3-A043-4B4B-960E-1FFD60D16AF9}" srcOrd="1" destOrd="0" presId="urn:microsoft.com/office/officeart/2005/8/layout/orgChart1"/>
    <dgm:cxn modelId="{65DEE72C-7B07-483F-A988-89A5B30E30B0}" type="presParOf" srcId="{180C6EA3-A043-4B4B-960E-1FFD60D16AF9}" destId="{C717DEEB-95F2-4D78-8BB6-0F110D3DAB94}" srcOrd="0" destOrd="0" presId="urn:microsoft.com/office/officeart/2005/8/layout/orgChart1"/>
    <dgm:cxn modelId="{9A2A543C-D7E2-4E2F-8CA8-2B7872894CCA}" type="presParOf" srcId="{C717DEEB-95F2-4D78-8BB6-0F110D3DAB94}" destId="{6B936085-D2A3-4B81-9369-3B37AD9D4B95}" srcOrd="0" destOrd="0" presId="urn:microsoft.com/office/officeart/2005/8/layout/orgChart1"/>
    <dgm:cxn modelId="{B4C6281C-0C19-46BB-AA41-985E3386C9B5}" type="presParOf" srcId="{C717DEEB-95F2-4D78-8BB6-0F110D3DAB94}" destId="{3AE2CE2E-B25A-4052-A509-CF07E047B254}" srcOrd="1" destOrd="0" presId="urn:microsoft.com/office/officeart/2005/8/layout/orgChart1"/>
    <dgm:cxn modelId="{0B339012-5ED7-4074-AEAF-8645B6B4719B}" type="presParOf" srcId="{180C6EA3-A043-4B4B-960E-1FFD60D16AF9}" destId="{D5C913D4-ACAE-4F1A-8B73-C6565B266A43}" srcOrd="1" destOrd="0" presId="urn:microsoft.com/office/officeart/2005/8/layout/orgChart1"/>
    <dgm:cxn modelId="{B82E494D-C166-4138-9ABF-8F7D5E499002}" type="presParOf" srcId="{180C6EA3-A043-4B4B-960E-1FFD60D16AF9}" destId="{557B3457-21EF-4BC3-B63C-09413E6E71F2}" srcOrd="2" destOrd="0" presId="urn:microsoft.com/office/officeart/2005/8/layout/orgChart1"/>
    <dgm:cxn modelId="{CBD043D2-75BA-4E49-9941-AEE3200AA65C}" type="presParOf" srcId="{DF5D4061-F9AA-474F-9464-38B70B5C1235}" destId="{2FC38A9C-EF0E-40E3-B52F-B31A3427EAC3}" srcOrd="2" destOrd="0" presId="urn:microsoft.com/office/officeart/2005/8/layout/orgChart1"/>
    <dgm:cxn modelId="{02E2AA2E-9CA9-40F6-8010-D7C67AEDCA15}" type="presParOf" srcId="{DF5D4061-F9AA-474F-9464-38B70B5C1235}" destId="{54A8B44C-E13E-44C9-84C4-F796A0B2E304}" srcOrd="3" destOrd="0" presId="urn:microsoft.com/office/officeart/2005/8/layout/orgChart1"/>
    <dgm:cxn modelId="{4C2F3FD5-4551-45FB-8587-7C723E27CDD6}" type="presParOf" srcId="{54A8B44C-E13E-44C9-84C4-F796A0B2E304}" destId="{D394D4AD-58CD-4D70-81B8-73218FFFFF10}" srcOrd="0" destOrd="0" presId="urn:microsoft.com/office/officeart/2005/8/layout/orgChart1"/>
    <dgm:cxn modelId="{A04A47EA-1263-4A66-9CB1-9DB2B329FF3C}" type="presParOf" srcId="{D394D4AD-58CD-4D70-81B8-73218FFFFF10}" destId="{81471248-D6C8-4E35-8F81-694EF544E048}" srcOrd="0" destOrd="0" presId="urn:microsoft.com/office/officeart/2005/8/layout/orgChart1"/>
    <dgm:cxn modelId="{198DC955-1A03-439C-9668-F97764C47A6F}" type="presParOf" srcId="{D394D4AD-58CD-4D70-81B8-73218FFFFF10}" destId="{229209CF-69D6-46A7-BD7B-6FB6B29F461A}" srcOrd="1" destOrd="0" presId="urn:microsoft.com/office/officeart/2005/8/layout/orgChart1"/>
    <dgm:cxn modelId="{EDC13126-0451-420D-AD9E-3FC00F4FDC24}" type="presParOf" srcId="{54A8B44C-E13E-44C9-84C4-F796A0B2E304}" destId="{48523634-C5BB-4146-987A-5E2AA893BA5E}" srcOrd="1" destOrd="0" presId="urn:microsoft.com/office/officeart/2005/8/layout/orgChart1"/>
    <dgm:cxn modelId="{1F10BD9B-2F73-4835-B211-6FBE1B5194F9}" type="presParOf" srcId="{54A8B44C-E13E-44C9-84C4-F796A0B2E304}" destId="{ACBE4C98-59E8-4E74-B9FB-0758D521B81B}" srcOrd="2" destOrd="0" presId="urn:microsoft.com/office/officeart/2005/8/layout/orgChart1"/>
    <dgm:cxn modelId="{92F8678D-60BA-4C17-B027-D58658AB2A0F}" type="presParOf" srcId="{DF5D4061-F9AA-474F-9464-38B70B5C1235}" destId="{638AD27F-3302-4FBC-AA5A-24666B0FF314}" srcOrd="4" destOrd="0" presId="urn:microsoft.com/office/officeart/2005/8/layout/orgChart1"/>
    <dgm:cxn modelId="{E91A91D4-A63D-4A47-AE74-140C669F1C21}" type="presParOf" srcId="{DF5D4061-F9AA-474F-9464-38B70B5C1235}" destId="{74518CF7-B6DF-4ADB-982E-2A399AB77598}" srcOrd="5" destOrd="0" presId="urn:microsoft.com/office/officeart/2005/8/layout/orgChart1"/>
    <dgm:cxn modelId="{C504ACA5-2DE4-4685-AC3A-27FF107A5F7F}" type="presParOf" srcId="{74518CF7-B6DF-4ADB-982E-2A399AB77598}" destId="{3876218D-9627-4F84-9CD4-ED4206C39C5F}" srcOrd="0" destOrd="0" presId="urn:microsoft.com/office/officeart/2005/8/layout/orgChart1"/>
    <dgm:cxn modelId="{3557CCBC-3C1F-4B48-8995-82D9E3C65114}" type="presParOf" srcId="{3876218D-9627-4F84-9CD4-ED4206C39C5F}" destId="{A9BA7C8F-BFEA-4463-B90E-D3949AF29737}" srcOrd="0" destOrd="0" presId="urn:microsoft.com/office/officeart/2005/8/layout/orgChart1"/>
    <dgm:cxn modelId="{BCFE713E-63E8-405A-A9BC-07490B037E1D}" type="presParOf" srcId="{3876218D-9627-4F84-9CD4-ED4206C39C5F}" destId="{CA44AF3B-DA39-47EB-9A33-60EEA09E8740}" srcOrd="1" destOrd="0" presId="urn:microsoft.com/office/officeart/2005/8/layout/orgChart1"/>
    <dgm:cxn modelId="{3C57C69F-3DEF-4387-A1B1-3E50498BCBAF}" type="presParOf" srcId="{74518CF7-B6DF-4ADB-982E-2A399AB77598}" destId="{4376EB1E-1EE7-4F3C-AA5A-724E52B8E6E5}" srcOrd="1" destOrd="0" presId="urn:microsoft.com/office/officeart/2005/8/layout/orgChart1"/>
    <dgm:cxn modelId="{768CE07E-FA6B-450D-BF0C-D8DD7058E43A}" type="presParOf" srcId="{74518CF7-B6DF-4ADB-982E-2A399AB77598}" destId="{0EA4BE71-21C8-4CF0-B255-86050FBC6C7F}" srcOrd="2" destOrd="0" presId="urn:microsoft.com/office/officeart/2005/8/layout/orgChart1"/>
    <dgm:cxn modelId="{892D890D-640A-4D40-B14A-778203A21175}" type="presParOf" srcId="{DF5D4061-F9AA-474F-9464-38B70B5C1235}" destId="{53ED72A6-F54D-4160-ADB9-105A482F11DD}" srcOrd="6" destOrd="0" presId="urn:microsoft.com/office/officeart/2005/8/layout/orgChart1"/>
    <dgm:cxn modelId="{1BA928DB-9103-4811-AE2F-4D52BDEC0053}" type="presParOf" srcId="{DF5D4061-F9AA-474F-9464-38B70B5C1235}" destId="{57D55AD1-0660-4145-86A3-AA0707C1C2D6}" srcOrd="7" destOrd="0" presId="urn:microsoft.com/office/officeart/2005/8/layout/orgChart1"/>
    <dgm:cxn modelId="{69C5FF4E-E133-4B2F-9836-20EED1D8003C}" type="presParOf" srcId="{57D55AD1-0660-4145-86A3-AA0707C1C2D6}" destId="{A7D07677-27BD-4AB8-9691-2002E4F062DB}" srcOrd="0" destOrd="0" presId="urn:microsoft.com/office/officeart/2005/8/layout/orgChart1"/>
    <dgm:cxn modelId="{9E83F31C-D8E6-4B85-8C85-D95367FA6F7E}" type="presParOf" srcId="{A7D07677-27BD-4AB8-9691-2002E4F062DB}" destId="{0CCFBEBC-EED9-4F40-B32F-F9A81F9E1364}" srcOrd="0" destOrd="0" presId="urn:microsoft.com/office/officeart/2005/8/layout/orgChart1"/>
    <dgm:cxn modelId="{C64AD487-8607-4176-8A07-B2A605492B60}" type="presParOf" srcId="{A7D07677-27BD-4AB8-9691-2002E4F062DB}" destId="{49A9CF1D-99B2-4E3F-8EDC-BCADECE2A1FA}" srcOrd="1" destOrd="0" presId="urn:microsoft.com/office/officeart/2005/8/layout/orgChart1"/>
    <dgm:cxn modelId="{B2312259-D25C-4F61-9313-22B427A2F7B1}" type="presParOf" srcId="{57D55AD1-0660-4145-86A3-AA0707C1C2D6}" destId="{3F24A201-6E02-4725-AE3B-BCACC22D53EC}" srcOrd="1" destOrd="0" presId="urn:microsoft.com/office/officeart/2005/8/layout/orgChart1"/>
    <dgm:cxn modelId="{BEDEDDE3-E583-43E8-81D3-E8870E099A14}" type="presParOf" srcId="{57D55AD1-0660-4145-86A3-AA0707C1C2D6}" destId="{8D35ECAD-47CD-42F5-A8C1-8A3E5F2AEAFB}" srcOrd="2" destOrd="0" presId="urn:microsoft.com/office/officeart/2005/8/layout/orgChart1"/>
    <dgm:cxn modelId="{AFBD08F8-867A-4E79-A506-6870CDB5D4ED}" type="presParOf" srcId="{DF5D4061-F9AA-474F-9464-38B70B5C1235}" destId="{AFDAF6A5-6136-48E2-8354-799B4BF7CE2D}" srcOrd="8" destOrd="0" presId="urn:microsoft.com/office/officeart/2005/8/layout/orgChart1"/>
    <dgm:cxn modelId="{5817DDD9-F05A-47A5-B0F1-C63560D1D631}" type="presParOf" srcId="{DF5D4061-F9AA-474F-9464-38B70B5C1235}" destId="{02E2C3AC-2744-4A4B-B167-F830C2D18C9A}" srcOrd="9" destOrd="0" presId="urn:microsoft.com/office/officeart/2005/8/layout/orgChart1"/>
    <dgm:cxn modelId="{16DC647C-290F-4072-BAD1-70D1128DF165}" type="presParOf" srcId="{02E2C3AC-2744-4A4B-B167-F830C2D18C9A}" destId="{2E1C9C5E-B9E3-4107-8013-C7942678C4D0}" srcOrd="0" destOrd="0" presId="urn:microsoft.com/office/officeart/2005/8/layout/orgChart1"/>
    <dgm:cxn modelId="{35BA93A2-BC30-4BDE-9F3F-F14AE5FE2DF8}" type="presParOf" srcId="{2E1C9C5E-B9E3-4107-8013-C7942678C4D0}" destId="{638C7589-EF2B-4296-8E16-C0333DCB65E0}" srcOrd="0" destOrd="0" presId="urn:microsoft.com/office/officeart/2005/8/layout/orgChart1"/>
    <dgm:cxn modelId="{4DA1B3D1-7544-490F-B755-DF68DDE16E04}" type="presParOf" srcId="{2E1C9C5E-B9E3-4107-8013-C7942678C4D0}" destId="{EE7A0856-3F2F-4CD6-8D22-896618633956}" srcOrd="1" destOrd="0" presId="urn:microsoft.com/office/officeart/2005/8/layout/orgChart1"/>
    <dgm:cxn modelId="{5FFAB2E6-477C-4467-806C-1F9E09CCFB92}" type="presParOf" srcId="{02E2C3AC-2744-4A4B-B167-F830C2D18C9A}" destId="{E80A141A-EEFA-48AF-A1D4-3E23AFEF5ECE}" srcOrd="1" destOrd="0" presId="urn:microsoft.com/office/officeart/2005/8/layout/orgChart1"/>
    <dgm:cxn modelId="{FA53D26A-BAA5-4D6C-8E7E-4C66A859FDED}" type="presParOf" srcId="{02E2C3AC-2744-4A4B-B167-F830C2D18C9A}" destId="{6EA9CF0C-3DBC-4387-99FB-90BD335E91A3}" srcOrd="2" destOrd="0" presId="urn:microsoft.com/office/officeart/2005/8/layout/orgChart1"/>
    <dgm:cxn modelId="{4BBAF316-D313-4D74-934A-5EFE9BD83946}" type="presParOf" srcId="{DF5D4061-F9AA-474F-9464-38B70B5C1235}" destId="{79C45DB8-D720-451A-8C86-786BFC103B4F}" srcOrd="10" destOrd="0" presId="urn:microsoft.com/office/officeart/2005/8/layout/orgChart1"/>
    <dgm:cxn modelId="{6ACED3D6-942A-4720-88B4-512D2F000C34}" type="presParOf" srcId="{DF5D4061-F9AA-474F-9464-38B70B5C1235}" destId="{72361C18-5963-486B-88D8-E89EFA5F8F54}" srcOrd="11" destOrd="0" presId="urn:microsoft.com/office/officeart/2005/8/layout/orgChart1"/>
    <dgm:cxn modelId="{A8C2B29E-99FA-4000-932B-77A7506985E4}" type="presParOf" srcId="{72361C18-5963-486B-88D8-E89EFA5F8F54}" destId="{6D8394AD-F3CD-4C03-A3B8-E87C93C8E759}" srcOrd="0" destOrd="0" presId="urn:microsoft.com/office/officeart/2005/8/layout/orgChart1"/>
    <dgm:cxn modelId="{C264B9BD-01B3-4E15-82BA-056FB08457E0}" type="presParOf" srcId="{6D8394AD-F3CD-4C03-A3B8-E87C93C8E759}" destId="{7786E25C-6E7F-4E21-811E-7787DF2E1873}" srcOrd="0" destOrd="0" presId="urn:microsoft.com/office/officeart/2005/8/layout/orgChart1"/>
    <dgm:cxn modelId="{2E92E685-1647-4E65-B6F9-7D0A6219771C}" type="presParOf" srcId="{6D8394AD-F3CD-4C03-A3B8-E87C93C8E759}" destId="{F8990CA7-5E75-4270-84E6-756C3C592115}" srcOrd="1" destOrd="0" presId="urn:microsoft.com/office/officeart/2005/8/layout/orgChart1"/>
    <dgm:cxn modelId="{C4E3DF7F-EA19-466F-A8BF-010D433072A3}" type="presParOf" srcId="{72361C18-5963-486B-88D8-E89EFA5F8F54}" destId="{DF4D0492-8C7A-4B2C-BC23-CA753C4FEC34}" srcOrd="1" destOrd="0" presId="urn:microsoft.com/office/officeart/2005/8/layout/orgChart1"/>
    <dgm:cxn modelId="{E5F5EC84-F00E-407B-B050-887EADF09F65}" type="presParOf" srcId="{72361C18-5963-486B-88D8-E89EFA5F8F54}" destId="{B81DA62B-01A8-4322-9976-246FFAEDF441}" srcOrd="2" destOrd="0" presId="urn:microsoft.com/office/officeart/2005/8/layout/orgChart1"/>
    <dgm:cxn modelId="{99B46E0B-8E12-432D-BCBA-9E5EF35C613F}" type="presParOf" srcId="{E7976690-144D-44BF-B1DC-23E8C2EC9CC6}" destId="{544DF44E-6D14-4BF7-A0B1-51DF87BDA74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9F5873B-99B2-48B2-A506-6AE0976F4E30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AC0B826-C3E5-4091-BE05-DA236E5169BD}">
      <dgm:prSet phldrT="[Text]" custT="1"/>
      <dgm:spPr/>
      <dgm:t>
        <a:bodyPr/>
        <a:lstStyle/>
        <a:p>
          <a:r>
            <a:rPr lang="en-US" sz="2000" dirty="0" err="1" smtClean="0"/>
            <a:t>Menyelamatkan</a:t>
          </a:r>
          <a:r>
            <a:rPr lang="en-US" sz="2000" dirty="0" smtClean="0"/>
            <a:t> </a:t>
          </a:r>
          <a:r>
            <a:rPr lang="en-US" sz="2000" dirty="0" err="1" smtClean="0"/>
            <a:t>nyawa</a:t>
          </a:r>
          <a:r>
            <a:rPr lang="en-US" sz="2000" dirty="0" smtClean="0"/>
            <a:t> </a:t>
          </a:r>
          <a:r>
            <a:rPr lang="en-US" sz="2000" dirty="0" err="1" smtClean="0"/>
            <a:t>korban</a:t>
          </a:r>
          <a:endParaRPr lang="en-US" sz="2000" dirty="0"/>
        </a:p>
      </dgm:t>
    </dgm:pt>
    <dgm:pt modelId="{667218ED-16B4-48DD-8717-796AA2346353}" type="parTrans" cxnId="{E184A1F8-1894-4E00-B326-732C0CBAE17A}">
      <dgm:prSet/>
      <dgm:spPr/>
      <dgm:t>
        <a:bodyPr/>
        <a:lstStyle/>
        <a:p>
          <a:endParaRPr lang="en-US" sz="2000"/>
        </a:p>
      </dgm:t>
    </dgm:pt>
    <dgm:pt modelId="{0E29FBFF-1F6A-4409-9643-9A95C9338324}" type="sibTrans" cxnId="{E184A1F8-1894-4E00-B326-732C0CBAE17A}">
      <dgm:prSet/>
      <dgm:spPr/>
      <dgm:t>
        <a:bodyPr/>
        <a:lstStyle/>
        <a:p>
          <a:endParaRPr lang="en-US" sz="2000"/>
        </a:p>
      </dgm:t>
    </dgm:pt>
    <dgm:pt modelId="{BB115F9B-1BFE-4E6F-A201-6204A3EBC15B}">
      <dgm:prSet phldrT="[Text]" custT="1"/>
      <dgm:spPr/>
      <dgm:t>
        <a:bodyPr/>
        <a:lstStyle/>
        <a:p>
          <a:r>
            <a:rPr lang="en-US" sz="2000" dirty="0" err="1" smtClean="0"/>
            <a:t>Meringankan</a:t>
          </a:r>
          <a:r>
            <a:rPr lang="en-US" sz="2000" dirty="0" smtClean="0"/>
            <a:t> </a:t>
          </a:r>
          <a:r>
            <a:rPr lang="en-US" sz="2000" dirty="0" err="1" smtClean="0"/>
            <a:t>penderitaan</a:t>
          </a:r>
          <a:r>
            <a:rPr lang="en-US" sz="2000" dirty="0" smtClean="0"/>
            <a:t> </a:t>
          </a:r>
          <a:r>
            <a:rPr lang="en-US" sz="2000" dirty="0" err="1" smtClean="0"/>
            <a:t>korban</a:t>
          </a:r>
          <a:endParaRPr lang="en-US" sz="2000" dirty="0"/>
        </a:p>
      </dgm:t>
    </dgm:pt>
    <dgm:pt modelId="{846E3BE2-AEDF-4F13-8711-6403CC8953A0}" type="parTrans" cxnId="{74DD5353-BA53-419F-90EF-8CBBAEAF36D1}">
      <dgm:prSet/>
      <dgm:spPr/>
      <dgm:t>
        <a:bodyPr/>
        <a:lstStyle/>
        <a:p>
          <a:endParaRPr lang="en-US" sz="2000"/>
        </a:p>
      </dgm:t>
    </dgm:pt>
    <dgm:pt modelId="{A24337E7-A349-46DF-B1A1-08542C02CCCA}" type="sibTrans" cxnId="{74DD5353-BA53-419F-90EF-8CBBAEAF36D1}">
      <dgm:prSet/>
      <dgm:spPr/>
      <dgm:t>
        <a:bodyPr/>
        <a:lstStyle/>
        <a:p>
          <a:endParaRPr lang="en-US" sz="2000"/>
        </a:p>
      </dgm:t>
    </dgm:pt>
    <dgm:pt modelId="{14B9B29F-A3A9-46A1-91C0-3E876383F0C5}">
      <dgm:prSet phldrT="[Text]" custT="1"/>
      <dgm:spPr/>
      <dgm:t>
        <a:bodyPr/>
        <a:lstStyle/>
        <a:p>
          <a:r>
            <a:rPr lang="en-US" sz="2000" dirty="0" err="1" smtClean="0"/>
            <a:t>Mencegah</a:t>
          </a:r>
          <a:r>
            <a:rPr lang="en-US" sz="2000" dirty="0" smtClean="0"/>
            <a:t> </a:t>
          </a:r>
          <a:r>
            <a:rPr lang="en-US" sz="2000" dirty="0" err="1" smtClean="0"/>
            <a:t>cedera</a:t>
          </a:r>
          <a:r>
            <a:rPr lang="en-US" sz="2000" dirty="0" smtClean="0"/>
            <a:t> </a:t>
          </a:r>
          <a:r>
            <a:rPr lang="en-US" sz="2000" dirty="0" err="1" smtClean="0"/>
            <a:t>atau</a:t>
          </a:r>
          <a:r>
            <a:rPr lang="en-US" sz="2000" dirty="0" smtClean="0"/>
            <a:t> </a:t>
          </a:r>
          <a:r>
            <a:rPr lang="en-US" sz="2000" dirty="0" err="1" smtClean="0"/>
            <a:t>penyakit</a:t>
          </a:r>
          <a:r>
            <a:rPr lang="en-US" sz="2000" dirty="0" smtClean="0"/>
            <a:t> </a:t>
          </a:r>
          <a:r>
            <a:rPr lang="en-US" sz="2000" dirty="0" err="1" smtClean="0"/>
            <a:t>menjadi</a:t>
          </a:r>
          <a:r>
            <a:rPr lang="en-US" sz="2000" dirty="0" smtClean="0"/>
            <a:t> </a:t>
          </a:r>
          <a:r>
            <a:rPr lang="en-US" sz="2000" dirty="0" err="1" smtClean="0"/>
            <a:t>lebih</a:t>
          </a:r>
          <a:r>
            <a:rPr lang="en-US" sz="2000" dirty="0" smtClean="0"/>
            <a:t> </a:t>
          </a:r>
          <a:r>
            <a:rPr lang="en-US" sz="2000" dirty="0" err="1" smtClean="0"/>
            <a:t>parah</a:t>
          </a:r>
          <a:endParaRPr lang="en-US" sz="2000" dirty="0"/>
        </a:p>
      </dgm:t>
    </dgm:pt>
    <dgm:pt modelId="{BEC2871F-6CE2-4F9D-BB9F-207F53A8E79E}" type="parTrans" cxnId="{E9372D29-3BBD-4E85-B1FB-E1D1CF1B9A61}">
      <dgm:prSet/>
      <dgm:spPr/>
      <dgm:t>
        <a:bodyPr/>
        <a:lstStyle/>
        <a:p>
          <a:endParaRPr lang="en-US" sz="2000"/>
        </a:p>
      </dgm:t>
    </dgm:pt>
    <dgm:pt modelId="{3B502FEF-88C5-4FD6-AF56-69B5E9D86708}" type="sibTrans" cxnId="{E9372D29-3BBD-4E85-B1FB-E1D1CF1B9A61}">
      <dgm:prSet/>
      <dgm:spPr/>
      <dgm:t>
        <a:bodyPr/>
        <a:lstStyle/>
        <a:p>
          <a:endParaRPr lang="en-US" sz="2000"/>
        </a:p>
      </dgm:t>
    </dgm:pt>
    <dgm:pt modelId="{F10A3977-4E66-4CDF-9F15-99C09267FE38}">
      <dgm:prSet phldrT="[Text]" custT="1"/>
      <dgm:spPr/>
      <dgm:t>
        <a:bodyPr/>
        <a:lstStyle/>
        <a:p>
          <a:r>
            <a:rPr lang="en-US" sz="2000" dirty="0" err="1" smtClean="0"/>
            <a:t>Mempertahankan</a:t>
          </a:r>
          <a:r>
            <a:rPr lang="en-US" sz="2000" dirty="0" smtClean="0"/>
            <a:t> </a:t>
          </a:r>
          <a:r>
            <a:rPr lang="en-US" sz="2000" dirty="0" err="1" smtClean="0"/>
            <a:t>daya</a:t>
          </a:r>
          <a:r>
            <a:rPr lang="en-US" sz="2000" dirty="0" smtClean="0"/>
            <a:t> </a:t>
          </a:r>
          <a:r>
            <a:rPr lang="en-US" sz="2000" dirty="0" err="1" smtClean="0"/>
            <a:t>tahan</a:t>
          </a:r>
          <a:r>
            <a:rPr lang="en-US" sz="2000" dirty="0" smtClean="0"/>
            <a:t> </a:t>
          </a:r>
          <a:r>
            <a:rPr lang="en-US" sz="2000" dirty="0" err="1" smtClean="0"/>
            <a:t>korban</a:t>
          </a:r>
          <a:endParaRPr lang="en-US" sz="2000" dirty="0"/>
        </a:p>
      </dgm:t>
    </dgm:pt>
    <dgm:pt modelId="{F1008F68-6579-40AB-8B07-04D89350B980}" type="parTrans" cxnId="{CA7DF3A8-113A-484D-816A-D2721E116019}">
      <dgm:prSet/>
      <dgm:spPr/>
      <dgm:t>
        <a:bodyPr/>
        <a:lstStyle/>
        <a:p>
          <a:endParaRPr lang="en-US" sz="2000"/>
        </a:p>
      </dgm:t>
    </dgm:pt>
    <dgm:pt modelId="{4E0AB66E-0CF6-471A-B361-0CF39890547A}" type="sibTrans" cxnId="{CA7DF3A8-113A-484D-816A-D2721E116019}">
      <dgm:prSet/>
      <dgm:spPr/>
      <dgm:t>
        <a:bodyPr/>
        <a:lstStyle/>
        <a:p>
          <a:endParaRPr lang="en-US" sz="2000"/>
        </a:p>
      </dgm:t>
    </dgm:pt>
    <dgm:pt modelId="{71E54819-2386-4A04-AA2E-728B768410EE}" type="pres">
      <dgm:prSet presAssocID="{69F5873B-99B2-48B2-A506-6AE0976F4E3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3A817AE8-7F0B-4D65-8BA0-C703E9DE38D3}" type="pres">
      <dgm:prSet presAssocID="{69F5873B-99B2-48B2-A506-6AE0976F4E30}" presName="Name1" presStyleCnt="0"/>
      <dgm:spPr/>
    </dgm:pt>
    <dgm:pt modelId="{03951315-2AA5-4DCE-B283-993A81C0CF49}" type="pres">
      <dgm:prSet presAssocID="{69F5873B-99B2-48B2-A506-6AE0976F4E30}" presName="cycle" presStyleCnt="0"/>
      <dgm:spPr/>
    </dgm:pt>
    <dgm:pt modelId="{7C9D07A9-569F-4709-9E95-38B40F6FDDDB}" type="pres">
      <dgm:prSet presAssocID="{69F5873B-99B2-48B2-A506-6AE0976F4E30}" presName="srcNode" presStyleLbl="node1" presStyleIdx="0" presStyleCnt="4"/>
      <dgm:spPr/>
    </dgm:pt>
    <dgm:pt modelId="{870EFEB0-590E-43A4-A765-3AE74A47F961}" type="pres">
      <dgm:prSet presAssocID="{69F5873B-99B2-48B2-A506-6AE0976F4E30}" presName="conn" presStyleLbl="parChTrans1D2" presStyleIdx="0" presStyleCnt="1"/>
      <dgm:spPr/>
      <dgm:t>
        <a:bodyPr/>
        <a:lstStyle/>
        <a:p>
          <a:endParaRPr lang="en-US"/>
        </a:p>
      </dgm:t>
    </dgm:pt>
    <dgm:pt modelId="{5B06F49D-37ED-4506-A8AD-43BB8C189710}" type="pres">
      <dgm:prSet presAssocID="{69F5873B-99B2-48B2-A506-6AE0976F4E30}" presName="extraNode" presStyleLbl="node1" presStyleIdx="0" presStyleCnt="4"/>
      <dgm:spPr/>
    </dgm:pt>
    <dgm:pt modelId="{7CDE0F11-99CA-4594-A40A-89EBC020FBBC}" type="pres">
      <dgm:prSet presAssocID="{69F5873B-99B2-48B2-A506-6AE0976F4E30}" presName="dstNode" presStyleLbl="node1" presStyleIdx="0" presStyleCnt="4"/>
      <dgm:spPr/>
    </dgm:pt>
    <dgm:pt modelId="{70C61016-1C72-43E6-9F0E-88387A91937A}" type="pres">
      <dgm:prSet presAssocID="{EAC0B826-C3E5-4091-BE05-DA236E5169BD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560CFC-CB48-46D6-891E-A456584CBF18}" type="pres">
      <dgm:prSet presAssocID="{EAC0B826-C3E5-4091-BE05-DA236E5169BD}" presName="accent_1" presStyleCnt="0"/>
      <dgm:spPr/>
    </dgm:pt>
    <dgm:pt modelId="{6516730E-97BE-4B5F-93A0-0F99D8732EBC}" type="pres">
      <dgm:prSet presAssocID="{EAC0B826-C3E5-4091-BE05-DA236E5169BD}" presName="accentRepeatNode" presStyleLbl="solidFgAcc1" presStyleIdx="0" presStyleCnt="4"/>
      <dgm:spPr/>
    </dgm:pt>
    <dgm:pt modelId="{5732D254-A1C9-4567-87A9-A52DBD309AC4}" type="pres">
      <dgm:prSet presAssocID="{BB115F9B-1BFE-4E6F-A201-6204A3EBC15B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796E01-4950-4B3C-9FD3-03EED255AA39}" type="pres">
      <dgm:prSet presAssocID="{BB115F9B-1BFE-4E6F-A201-6204A3EBC15B}" presName="accent_2" presStyleCnt="0"/>
      <dgm:spPr/>
    </dgm:pt>
    <dgm:pt modelId="{601072F9-AB23-4889-A77F-DDFA799AB29D}" type="pres">
      <dgm:prSet presAssocID="{BB115F9B-1BFE-4E6F-A201-6204A3EBC15B}" presName="accentRepeatNode" presStyleLbl="solidFgAcc1" presStyleIdx="1" presStyleCnt="4"/>
      <dgm:spPr/>
    </dgm:pt>
    <dgm:pt modelId="{E3574EFB-3C63-48D8-B4ED-C0184EEA4BF3}" type="pres">
      <dgm:prSet presAssocID="{14B9B29F-A3A9-46A1-91C0-3E876383F0C5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F1BF94-5DE6-4308-A5DA-0402E7F6BBBB}" type="pres">
      <dgm:prSet presAssocID="{14B9B29F-A3A9-46A1-91C0-3E876383F0C5}" presName="accent_3" presStyleCnt="0"/>
      <dgm:spPr/>
    </dgm:pt>
    <dgm:pt modelId="{CBCE0878-DC0F-4DE4-93DA-D9DBF3DF689B}" type="pres">
      <dgm:prSet presAssocID="{14B9B29F-A3A9-46A1-91C0-3E876383F0C5}" presName="accentRepeatNode" presStyleLbl="solidFgAcc1" presStyleIdx="2" presStyleCnt="4"/>
      <dgm:spPr/>
    </dgm:pt>
    <dgm:pt modelId="{DA5E6542-278B-43D0-8EF6-8AAB58EA38C7}" type="pres">
      <dgm:prSet presAssocID="{F10A3977-4E66-4CDF-9F15-99C09267FE38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57554F-9042-4970-9FF0-AC401C0F1718}" type="pres">
      <dgm:prSet presAssocID="{F10A3977-4E66-4CDF-9F15-99C09267FE38}" presName="accent_4" presStyleCnt="0"/>
      <dgm:spPr/>
    </dgm:pt>
    <dgm:pt modelId="{A4655BF8-DB5B-4B92-979C-816F7DC964CF}" type="pres">
      <dgm:prSet presAssocID="{F10A3977-4E66-4CDF-9F15-99C09267FE38}" presName="accentRepeatNode" presStyleLbl="solidFgAcc1" presStyleIdx="3" presStyleCnt="4"/>
      <dgm:spPr/>
    </dgm:pt>
  </dgm:ptLst>
  <dgm:cxnLst>
    <dgm:cxn modelId="{4BE3D953-BAD5-463F-9AB2-CFCD2181ED1C}" type="presOf" srcId="{EAC0B826-C3E5-4091-BE05-DA236E5169BD}" destId="{70C61016-1C72-43E6-9F0E-88387A91937A}" srcOrd="0" destOrd="0" presId="urn:microsoft.com/office/officeart/2008/layout/VerticalCurvedList"/>
    <dgm:cxn modelId="{74DD5353-BA53-419F-90EF-8CBBAEAF36D1}" srcId="{69F5873B-99B2-48B2-A506-6AE0976F4E30}" destId="{BB115F9B-1BFE-4E6F-A201-6204A3EBC15B}" srcOrd="1" destOrd="0" parTransId="{846E3BE2-AEDF-4F13-8711-6403CC8953A0}" sibTransId="{A24337E7-A349-46DF-B1A1-08542C02CCCA}"/>
    <dgm:cxn modelId="{27FBE011-4819-4836-9C80-AA1372AAF807}" type="presOf" srcId="{F10A3977-4E66-4CDF-9F15-99C09267FE38}" destId="{DA5E6542-278B-43D0-8EF6-8AAB58EA38C7}" srcOrd="0" destOrd="0" presId="urn:microsoft.com/office/officeart/2008/layout/VerticalCurvedList"/>
    <dgm:cxn modelId="{BA91E42D-57F0-4EE6-A870-219606D6791F}" type="presOf" srcId="{BB115F9B-1BFE-4E6F-A201-6204A3EBC15B}" destId="{5732D254-A1C9-4567-87A9-A52DBD309AC4}" srcOrd="0" destOrd="0" presId="urn:microsoft.com/office/officeart/2008/layout/VerticalCurvedList"/>
    <dgm:cxn modelId="{E9372D29-3BBD-4E85-B1FB-E1D1CF1B9A61}" srcId="{69F5873B-99B2-48B2-A506-6AE0976F4E30}" destId="{14B9B29F-A3A9-46A1-91C0-3E876383F0C5}" srcOrd="2" destOrd="0" parTransId="{BEC2871F-6CE2-4F9D-BB9F-207F53A8E79E}" sibTransId="{3B502FEF-88C5-4FD6-AF56-69B5E9D86708}"/>
    <dgm:cxn modelId="{CA7DF3A8-113A-484D-816A-D2721E116019}" srcId="{69F5873B-99B2-48B2-A506-6AE0976F4E30}" destId="{F10A3977-4E66-4CDF-9F15-99C09267FE38}" srcOrd="3" destOrd="0" parTransId="{F1008F68-6579-40AB-8B07-04D89350B980}" sibTransId="{4E0AB66E-0CF6-471A-B361-0CF39890547A}"/>
    <dgm:cxn modelId="{E184A1F8-1894-4E00-B326-732C0CBAE17A}" srcId="{69F5873B-99B2-48B2-A506-6AE0976F4E30}" destId="{EAC0B826-C3E5-4091-BE05-DA236E5169BD}" srcOrd="0" destOrd="0" parTransId="{667218ED-16B4-48DD-8717-796AA2346353}" sibTransId="{0E29FBFF-1F6A-4409-9643-9A95C9338324}"/>
    <dgm:cxn modelId="{B26A3BF6-F95E-4309-BA62-D4536B29D6B7}" type="presOf" srcId="{69F5873B-99B2-48B2-A506-6AE0976F4E30}" destId="{71E54819-2386-4A04-AA2E-728B768410EE}" srcOrd="0" destOrd="0" presId="urn:microsoft.com/office/officeart/2008/layout/VerticalCurvedList"/>
    <dgm:cxn modelId="{1568F4E4-5860-4761-AFC9-92BBA85B965B}" type="presOf" srcId="{0E29FBFF-1F6A-4409-9643-9A95C9338324}" destId="{870EFEB0-590E-43A4-A765-3AE74A47F961}" srcOrd="0" destOrd="0" presId="urn:microsoft.com/office/officeart/2008/layout/VerticalCurvedList"/>
    <dgm:cxn modelId="{7FE61049-A9C6-4670-95F9-0EA001C28727}" type="presOf" srcId="{14B9B29F-A3A9-46A1-91C0-3E876383F0C5}" destId="{E3574EFB-3C63-48D8-B4ED-C0184EEA4BF3}" srcOrd="0" destOrd="0" presId="urn:microsoft.com/office/officeart/2008/layout/VerticalCurvedList"/>
    <dgm:cxn modelId="{07F91E00-8797-474E-9482-E31661FC15AF}" type="presParOf" srcId="{71E54819-2386-4A04-AA2E-728B768410EE}" destId="{3A817AE8-7F0B-4D65-8BA0-C703E9DE38D3}" srcOrd="0" destOrd="0" presId="urn:microsoft.com/office/officeart/2008/layout/VerticalCurvedList"/>
    <dgm:cxn modelId="{3FD375D0-D51E-4651-BEF3-6A9CC53CC583}" type="presParOf" srcId="{3A817AE8-7F0B-4D65-8BA0-C703E9DE38D3}" destId="{03951315-2AA5-4DCE-B283-993A81C0CF49}" srcOrd="0" destOrd="0" presId="urn:microsoft.com/office/officeart/2008/layout/VerticalCurvedList"/>
    <dgm:cxn modelId="{C542D333-7A69-477B-85DE-9B8384BF255C}" type="presParOf" srcId="{03951315-2AA5-4DCE-B283-993A81C0CF49}" destId="{7C9D07A9-569F-4709-9E95-38B40F6FDDDB}" srcOrd="0" destOrd="0" presId="urn:microsoft.com/office/officeart/2008/layout/VerticalCurvedList"/>
    <dgm:cxn modelId="{2623AEB9-413E-447A-A0AB-05DF4736D5FF}" type="presParOf" srcId="{03951315-2AA5-4DCE-B283-993A81C0CF49}" destId="{870EFEB0-590E-43A4-A765-3AE74A47F961}" srcOrd="1" destOrd="0" presId="urn:microsoft.com/office/officeart/2008/layout/VerticalCurvedList"/>
    <dgm:cxn modelId="{41B00D2E-EB4A-4BAC-BA26-D0317A24B9DF}" type="presParOf" srcId="{03951315-2AA5-4DCE-B283-993A81C0CF49}" destId="{5B06F49D-37ED-4506-A8AD-43BB8C189710}" srcOrd="2" destOrd="0" presId="urn:microsoft.com/office/officeart/2008/layout/VerticalCurvedList"/>
    <dgm:cxn modelId="{447F3E95-2A8A-48F0-B949-35BC087F462D}" type="presParOf" srcId="{03951315-2AA5-4DCE-B283-993A81C0CF49}" destId="{7CDE0F11-99CA-4594-A40A-89EBC020FBBC}" srcOrd="3" destOrd="0" presId="urn:microsoft.com/office/officeart/2008/layout/VerticalCurvedList"/>
    <dgm:cxn modelId="{9A5D1ED2-3C59-4624-9168-4C9B0E7D3ACF}" type="presParOf" srcId="{3A817AE8-7F0B-4D65-8BA0-C703E9DE38D3}" destId="{70C61016-1C72-43E6-9F0E-88387A91937A}" srcOrd="1" destOrd="0" presId="urn:microsoft.com/office/officeart/2008/layout/VerticalCurvedList"/>
    <dgm:cxn modelId="{2B3956E6-4510-4992-B1DE-442C2CF9ABDA}" type="presParOf" srcId="{3A817AE8-7F0B-4D65-8BA0-C703E9DE38D3}" destId="{5C560CFC-CB48-46D6-891E-A456584CBF18}" srcOrd="2" destOrd="0" presId="urn:microsoft.com/office/officeart/2008/layout/VerticalCurvedList"/>
    <dgm:cxn modelId="{00802824-E7AE-49A5-9EDB-ED0768D97C26}" type="presParOf" srcId="{5C560CFC-CB48-46D6-891E-A456584CBF18}" destId="{6516730E-97BE-4B5F-93A0-0F99D8732EBC}" srcOrd="0" destOrd="0" presId="urn:microsoft.com/office/officeart/2008/layout/VerticalCurvedList"/>
    <dgm:cxn modelId="{0EF7E00A-58EA-44E0-B67F-C55BFC4F6068}" type="presParOf" srcId="{3A817AE8-7F0B-4D65-8BA0-C703E9DE38D3}" destId="{5732D254-A1C9-4567-87A9-A52DBD309AC4}" srcOrd="3" destOrd="0" presId="urn:microsoft.com/office/officeart/2008/layout/VerticalCurvedList"/>
    <dgm:cxn modelId="{C6ADEA47-4C8C-436C-9B69-EAEA7809633F}" type="presParOf" srcId="{3A817AE8-7F0B-4D65-8BA0-C703E9DE38D3}" destId="{29796E01-4950-4B3C-9FD3-03EED255AA39}" srcOrd="4" destOrd="0" presId="urn:microsoft.com/office/officeart/2008/layout/VerticalCurvedList"/>
    <dgm:cxn modelId="{AF319940-0FE6-473B-B507-410E5FAC3093}" type="presParOf" srcId="{29796E01-4950-4B3C-9FD3-03EED255AA39}" destId="{601072F9-AB23-4889-A77F-DDFA799AB29D}" srcOrd="0" destOrd="0" presId="urn:microsoft.com/office/officeart/2008/layout/VerticalCurvedList"/>
    <dgm:cxn modelId="{03209D8D-6C88-4C30-8F83-DCA0BDAB95C0}" type="presParOf" srcId="{3A817AE8-7F0B-4D65-8BA0-C703E9DE38D3}" destId="{E3574EFB-3C63-48D8-B4ED-C0184EEA4BF3}" srcOrd="5" destOrd="0" presId="urn:microsoft.com/office/officeart/2008/layout/VerticalCurvedList"/>
    <dgm:cxn modelId="{EBEDA85E-45EC-43AE-9795-3224781F0B22}" type="presParOf" srcId="{3A817AE8-7F0B-4D65-8BA0-C703E9DE38D3}" destId="{C3F1BF94-5DE6-4308-A5DA-0402E7F6BBBB}" srcOrd="6" destOrd="0" presId="urn:microsoft.com/office/officeart/2008/layout/VerticalCurvedList"/>
    <dgm:cxn modelId="{1E1644D2-00F4-496E-9E43-B191B4356EF9}" type="presParOf" srcId="{C3F1BF94-5DE6-4308-A5DA-0402E7F6BBBB}" destId="{CBCE0878-DC0F-4DE4-93DA-D9DBF3DF689B}" srcOrd="0" destOrd="0" presId="urn:microsoft.com/office/officeart/2008/layout/VerticalCurvedList"/>
    <dgm:cxn modelId="{B94C33D1-9B51-4081-835D-8DDB22B10CCD}" type="presParOf" srcId="{3A817AE8-7F0B-4D65-8BA0-C703E9DE38D3}" destId="{DA5E6542-278B-43D0-8EF6-8AAB58EA38C7}" srcOrd="7" destOrd="0" presId="urn:microsoft.com/office/officeart/2008/layout/VerticalCurvedList"/>
    <dgm:cxn modelId="{D81496B4-0E6D-433F-855A-8EE74C33F398}" type="presParOf" srcId="{3A817AE8-7F0B-4D65-8BA0-C703E9DE38D3}" destId="{2557554F-9042-4970-9FF0-AC401C0F1718}" srcOrd="8" destOrd="0" presId="urn:microsoft.com/office/officeart/2008/layout/VerticalCurvedList"/>
    <dgm:cxn modelId="{AE70EC6B-FE6C-4371-BCBE-181BAFEFBB07}" type="presParOf" srcId="{2557554F-9042-4970-9FF0-AC401C0F1718}" destId="{A4655BF8-DB5B-4B92-979C-816F7DC964C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2414724-1750-40CF-8825-A40833580780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83752FC-5D36-4EF9-B5CF-9C3A3D5D5D1E}">
      <dgm:prSet phldrT="[Text]" custT="1"/>
      <dgm:spPr/>
      <dgm:t>
        <a:bodyPr/>
        <a:lstStyle/>
        <a:p>
          <a:r>
            <a:rPr lang="en-US" sz="2000" b="1" dirty="0" err="1" smtClean="0"/>
            <a:t>Faktor</a:t>
          </a:r>
          <a:r>
            <a:rPr lang="en-US" sz="2000" b="1" dirty="0" smtClean="0"/>
            <a:t> yang </a:t>
          </a:r>
          <a:r>
            <a:rPr lang="en-US" sz="2000" b="1" dirty="0" err="1" smtClean="0"/>
            <a:t>Memengaruhi</a:t>
          </a:r>
          <a:r>
            <a:rPr lang="en-US" sz="2000" b="1" dirty="0" smtClean="0"/>
            <a:t> </a:t>
          </a:r>
          <a:r>
            <a:rPr lang="en-US" sz="2000" b="1" i="1" dirty="0" smtClean="0"/>
            <a:t>Personal Hygiene</a:t>
          </a:r>
          <a:endParaRPr lang="en-US" sz="2000" b="1" i="1" dirty="0"/>
        </a:p>
      </dgm:t>
    </dgm:pt>
    <dgm:pt modelId="{C138581F-F5A1-4518-B40D-3CF2F1FC6C50}" type="parTrans" cxnId="{F9E47AC8-F026-4C5D-A309-473A0BB976ED}">
      <dgm:prSet/>
      <dgm:spPr/>
      <dgm:t>
        <a:bodyPr/>
        <a:lstStyle/>
        <a:p>
          <a:endParaRPr lang="en-US" sz="2000"/>
        </a:p>
      </dgm:t>
    </dgm:pt>
    <dgm:pt modelId="{F88CE261-DABD-4770-A15E-CA73AC00CC2D}" type="sibTrans" cxnId="{F9E47AC8-F026-4C5D-A309-473A0BB976ED}">
      <dgm:prSet/>
      <dgm:spPr/>
      <dgm:t>
        <a:bodyPr/>
        <a:lstStyle/>
        <a:p>
          <a:endParaRPr lang="en-US" sz="2000"/>
        </a:p>
      </dgm:t>
    </dgm:pt>
    <dgm:pt modelId="{A891F53B-DF9F-4B10-85E9-7AD1A23761A5}">
      <dgm:prSet phldrT="[Text]" custT="1"/>
      <dgm:spPr/>
      <dgm:t>
        <a:bodyPr/>
        <a:lstStyle/>
        <a:p>
          <a:r>
            <a:rPr lang="en-US" sz="2000" dirty="0" err="1" smtClean="0"/>
            <a:t>Faktor</a:t>
          </a:r>
          <a:r>
            <a:rPr lang="en-US" sz="2000" dirty="0" smtClean="0"/>
            <a:t> </a:t>
          </a:r>
          <a:r>
            <a:rPr lang="en-US" sz="2000" dirty="0" err="1" smtClean="0"/>
            <a:t>predisposisi</a:t>
          </a:r>
          <a:endParaRPr lang="en-US" sz="2000" dirty="0"/>
        </a:p>
      </dgm:t>
    </dgm:pt>
    <dgm:pt modelId="{0F5713DD-2942-41E1-92BE-39B3D2B3B545}" type="parTrans" cxnId="{C77F93CE-45FE-4FF6-8799-D9DA3A358135}">
      <dgm:prSet/>
      <dgm:spPr/>
      <dgm:t>
        <a:bodyPr/>
        <a:lstStyle/>
        <a:p>
          <a:endParaRPr lang="en-US" sz="2000"/>
        </a:p>
      </dgm:t>
    </dgm:pt>
    <dgm:pt modelId="{85778457-2E6F-4AAF-BA6C-2FA7E981FF2D}" type="sibTrans" cxnId="{C77F93CE-45FE-4FF6-8799-D9DA3A358135}">
      <dgm:prSet/>
      <dgm:spPr/>
      <dgm:t>
        <a:bodyPr/>
        <a:lstStyle/>
        <a:p>
          <a:endParaRPr lang="en-US" sz="2000"/>
        </a:p>
      </dgm:t>
    </dgm:pt>
    <dgm:pt modelId="{7DD5F074-68FC-4770-9268-F60AD6176D1A}">
      <dgm:prSet phldrT="[Text]" custT="1"/>
      <dgm:spPr/>
      <dgm:t>
        <a:bodyPr/>
        <a:lstStyle/>
        <a:p>
          <a:r>
            <a:rPr lang="en-US" sz="2000" dirty="0" err="1" smtClean="0"/>
            <a:t>Faktor</a:t>
          </a:r>
          <a:r>
            <a:rPr lang="en-US" sz="2000" dirty="0" smtClean="0"/>
            <a:t> </a:t>
          </a:r>
          <a:r>
            <a:rPr lang="en-US" sz="2000" dirty="0" err="1" smtClean="0"/>
            <a:t>pendukung</a:t>
          </a:r>
          <a:endParaRPr lang="en-US" sz="2000" dirty="0"/>
        </a:p>
      </dgm:t>
    </dgm:pt>
    <dgm:pt modelId="{4A8644E7-180D-448A-8448-F228146F86FA}" type="parTrans" cxnId="{810C3A7C-86B9-4BB2-BC6E-01EB6CB239D5}">
      <dgm:prSet/>
      <dgm:spPr/>
      <dgm:t>
        <a:bodyPr/>
        <a:lstStyle/>
        <a:p>
          <a:endParaRPr lang="en-US" sz="2000"/>
        </a:p>
      </dgm:t>
    </dgm:pt>
    <dgm:pt modelId="{27A20F6A-EE55-4542-8863-9FAF31A0B67C}" type="sibTrans" cxnId="{810C3A7C-86B9-4BB2-BC6E-01EB6CB239D5}">
      <dgm:prSet/>
      <dgm:spPr/>
      <dgm:t>
        <a:bodyPr/>
        <a:lstStyle/>
        <a:p>
          <a:endParaRPr lang="en-US" sz="2000"/>
        </a:p>
      </dgm:t>
    </dgm:pt>
    <dgm:pt modelId="{FE3D34EE-5398-4875-9D5F-F0F8B373D089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b="1" dirty="0" err="1" smtClean="0"/>
            <a:t>Jenis-Jenis</a:t>
          </a:r>
          <a:endParaRPr lang="en-US" sz="2000" b="1" dirty="0" smtClean="0"/>
        </a:p>
        <a:p>
          <a:pPr>
            <a:lnSpc>
              <a:spcPct val="100000"/>
            </a:lnSpc>
          </a:pPr>
          <a:r>
            <a:rPr lang="en-US" sz="2000" b="1" i="1" dirty="0" smtClean="0"/>
            <a:t>Personal Hygiene</a:t>
          </a:r>
          <a:endParaRPr lang="en-US" sz="2000" b="1" dirty="0"/>
        </a:p>
      </dgm:t>
    </dgm:pt>
    <dgm:pt modelId="{5DA8635A-906F-48F2-A100-D09D77416611}" type="parTrans" cxnId="{01EBC6CB-33F7-4982-B0EF-D1004A924F93}">
      <dgm:prSet/>
      <dgm:spPr/>
      <dgm:t>
        <a:bodyPr/>
        <a:lstStyle/>
        <a:p>
          <a:endParaRPr lang="en-US" sz="2000"/>
        </a:p>
      </dgm:t>
    </dgm:pt>
    <dgm:pt modelId="{820A65B7-1977-4647-B63C-B8B3ED9A9729}" type="sibTrans" cxnId="{01EBC6CB-33F7-4982-B0EF-D1004A924F93}">
      <dgm:prSet/>
      <dgm:spPr/>
      <dgm:t>
        <a:bodyPr/>
        <a:lstStyle/>
        <a:p>
          <a:endParaRPr lang="en-US" sz="2000"/>
        </a:p>
      </dgm:t>
    </dgm:pt>
    <dgm:pt modelId="{2DEE1456-AABD-4604-BDAF-818FE8B4E243}">
      <dgm:prSet phldrT="[Text]" custT="1"/>
      <dgm:spPr/>
      <dgm:t>
        <a:bodyPr/>
        <a:lstStyle/>
        <a:p>
          <a:r>
            <a:rPr lang="en-US" sz="2000" dirty="0" err="1" smtClean="0"/>
            <a:t>Kebersihan</a:t>
          </a:r>
          <a:r>
            <a:rPr lang="en-US" sz="2000" dirty="0" smtClean="0"/>
            <a:t> kuku, kaki,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tangan</a:t>
          </a:r>
          <a:endParaRPr lang="en-US" sz="2000" dirty="0"/>
        </a:p>
      </dgm:t>
    </dgm:pt>
    <dgm:pt modelId="{1AC62AA2-5E66-42ED-B0E4-41101986FA24}" type="parTrans" cxnId="{35F752F3-2A8F-4CBD-A030-78171D129BF7}">
      <dgm:prSet/>
      <dgm:spPr/>
      <dgm:t>
        <a:bodyPr/>
        <a:lstStyle/>
        <a:p>
          <a:endParaRPr lang="en-US" sz="2000"/>
        </a:p>
      </dgm:t>
    </dgm:pt>
    <dgm:pt modelId="{EA053C33-CC6E-4C4E-BCC3-C37B044033D1}" type="sibTrans" cxnId="{35F752F3-2A8F-4CBD-A030-78171D129BF7}">
      <dgm:prSet/>
      <dgm:spPr/>
      <dgm:t>
        <a:bodyPr/>
        <a:lstStyle/>
        <a:p>
          <a:endParaRPr lang="en-US" sz="2000"/>
        </a:p>
      </dgm:t>
    </dgm:pt>
    <dgm:pt modelId="{C6F2CF21-1B19-45F8-8E9B-6F482145E32B}">
      <dgm:prSet phldrT="[Text]" custT="1"/>
      <dgm:spPr/>
      <dgm:t>
        <a:bodyPr/>
        <a:lstStyle/>
        <a:p>
          <a:r>
            <a:rPr lang="en-US" sz="2000" dirty="0" err="1" smtClean="0"/>
            <a:t>Kebersihan</a:t>
          </a:r>
          <a:r>
            <a:rPr lang="en-US" sz="2000" dirty="0" smtClean="0"/>
            <a:t> </a:t>
          </a:r>
          <a:r>
            <a:rPr lang="en-US" sz="2000" dirty="0" err="1" smtClean="0"/>
            <a:t>rambut</a:t>
          </a:r>
          <a:endParaRPr lang="en-US" sz="2000" dirty="0"/>
        </a:p>
      </dgm:t>
    </dgm:pt>
    <dgm:pt modelId="{F36573BD-FC7C-4EAB-9106-60219542163A}" type="parTrans" cxnId="{88184355-DDA0-478A-BAC3-16A712279010}">
      <dgm:prSet/>
      <dgm:spPr/>
      <dgm:t>
        <a:bodyPr/>
        <a:lstStyle/>
        <a:p>
          <a:endParaRPr lang="en-US" sz="2000"/>
        </a:p>
      </dgm:t>
    </dgm:pt>
    <dgm:pt modelId="{AFC7AB61-2AB6-4D4B-86BD-0A5C8C46E53D}" type="sibTrans" cxnId="{88184355-DDA0-478A-BAC3-16A712279010}">
      <dgm:prSet/>
      <dgm:spPr/>
      <dgm:t>
        <a:bodyPr/>
        <a:lstStyle/>
        <a:p>
          <a:endParaRPr lang="en-US" sz="2000"/>
        </a:p>
      </dgm:t>
    </dgm:pt>
    <dgm:pt modelId="{18662611-E96C-4F76-ACDF-1AE3EFC6BE15}">
      <dgm:prSet phldrT="[Text]" custT="1"/>
      <dgm:spPr/>
      <dgm:t>
        <a:bodyPr/>
        <a:lstStyle/>
        <a:p>
          <a:r>
            <a:rPr lang="en-US" sz="2000" dirty="0" err="1" smtClean="0"/>
            <a:t>Faktor</a:t>
          </a:r>
          <a:r>
            <a:rPr lang="en-US" sz="2000" dirty="0" smtClean="0"/>
            <a:t> </a:t>
          </a:r>
          <a:r>
            <a:rPr lang="en-US" sz="2000" dirty="0" err="1" smtClean="0"/>
            <a:t>pendorong</a:t>
          </a:r>
          <a:r>
            <a:rPr lang="en-US" sz="2000" dirty="0" smtClean="0"/>
            <a:t> </a:t>
          </a:r>
          <a:r>
            <a:rPr lang="en-US" sz="2000" dirty="0" err="1" smtClean="0"/>
            <a:t>atau</a:t>
          </a:r>
          <a:r>
            <a:rPr lang="en-US" sz="2000" dirty="0" smtClean="0"/>
            <a:t> </a:t>
          </a:r>
          <a:r>
            <a:rPr lang="en-US" sz="2000" dirty="0" err="1" smtClean="0"/>
            <a:t>penguat</a:t>
          </a:r>
          <a:endParaRPr lang="en-US" sz="2000" dirty="0"/>
        </a:p>
      </dgm:t>
    </dgm:pt>
    <dgm:pt modelId="{4862A538-CD48-406D-8D4C-BAF7890CEE8E}" type="parTrans" cxnId="{BEEC5F66-B8FB-44F6-AE4F-EF1381F46528}">
      <dgm:prSet/>
      <dgm:spPr/>
      <dgm:t>
        <a:bodyPr/>
        <a:lstStyle/>
        <a:p>
          <a:endParaRPr lang="en-US" sz="2000"/>
        </a:p>
      </dgm:t>
    </dgm:pt>
    <dgm:pt modelId="{EDB3F964-FDBC-4BFA-92FE-428C2ACD812D}" type="sibTrans" cxnId="{BEEC5F66-B8FB-44F6-AE4F-EF1381F46528}">
      <dgm:prSet/>
      <dgm:spPr/>
      <dgm:t>
        <a:bodyPr/>
        <a:lstStyle/>
        <a:p>
          <a:endParaRPr lang="en-US" sz="2000"/>
        </a:p>
      </dgm:t>
    </dgm:pt>
    <dgm:pt modelId="{95D2F6A4-39F0-4670-BDD9-ACD972BDBDD3}">
      <dgm:prSet phldrT="[Text]" custT="1"/>
      <dgm:spPr/>
      <dgm:t>
        <a:bodyPr/>
        <a:lstStyle/>
        <a:p>
          <a:r>
            <a:rPr lang="en-US" sz="2000" dirty="0" err="1" smtClean="0"/>
            <a:t>Kebersihan</a:t>
          </a:r>
          <a:r>
            <a:rPr lang="en-US" sz="2000" dirty="0" smtClean="0"/>
            <a:t> </a:t>
          </a:r>
          <a:r>
            <a:rPr lang="en-US" sz="2000" dirty="0" err="1" smtClean="0"/>
            <a:t>gigi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mulut</a:t>
          </a:r>
          <a:endParaRPr lang="en-US" sz="2000" dirty="0"/>
        </a:p>
      </dgm:t>
    </dgm:pt>
    <dgm:pt modelId="{B13E9D48-F830-4BA4-A48E-7911C79E4258}" type="parTrans" cxnId="{2AFA213F-0E4A-4EDB-97B0-4E8D116C0B31}">
      <dgm:prSet/>
      <dgm:spPr/>
      <dgm:t>
        <a:bodyPr/>
        <a:lstStyle/>
        <a:p>
          <a:endParaRPr lang="en-US"/>
        </a:p>
      </dgm:t>
    </dgm:pt>
    <dgm:pt modelId="{7F307FD5-0ED7-424D-ADE7-0969831658B8}" type="sibTrans" cxnId="{2AFA213F-0E4A-4EDB-97B0-4E8D116C0B31}">
      <dgm:prSet/>
      <dgm:spPr/>
      <dgm:t>
        <a:bodyPr/>
        <a:lstStyle/>
        <a:p>
          <a:endParaRPr lang="en-US"/>
        </a:p>
      </dgm:t>
    </dgm:pt>
    <dgm:pt modelId="{F079533C-6515-4978-A9FA-F3DE1A05F6C0}">
      <dgm:prSet phldrT="[Text]" custT="1"/>
      <dgm:spPr/>
      <dgm:t>
        <a:bodyPr/>
        <a:lstStyle/>
        <a:p>
          <a:r>
            <a:rPr lang="en-US" sz="2000" dirty="0" err="1" smtClean="0"/>
            <a:t>Kebersihan</a:t>
          </a:r>
          <a:r>
            <a:rPr lang="en-US" sz="2000" dirty="0" smtClean="0"/>
            <a:t> </a:t>
          </a:r>
          <a:r>
            <a:rPr lang="en-US" sz="2000" dirty="0" err="1" smtClean="0"/>
            <a:t>mata</a:t>
          </a:r>
          <a:endParaRPr lang="en-US" sz="2000" dirty="0"/>
        </a:p>
      </dgm:t>
    </dgm:pt>
    <dgm:pt modelId="{DEE5DC76-5C0C-4150-ABBD-EE15E2A2D4F1}" type="parTrans" cxnId="{FA17214F-5757-402F-BC76-8CC4F5767C78}">
      <dgm:prSet/>
      <dgm:spPr/>
      <dgm:t>
        <a:bodyPr/>
        <a:lstStyle/>
        <a:p>
          <a:endParaRPr lang="en-US"/>
        </a:p>
      </dgm:t>
    </dgm:pt>
    <dgm:pt modelId="{08C29BA6-24CB-4979-BDEF-6D622C38772E}" type="sibTrans" cxnId="{FA17214F-5757-402F-BC76-8CC4F5767C78}">
      <dgm:prSet/>
      <dgm:spPr/>
      <dgm:t>
        <a:bodyPr/>
        <a:lstStyle/>
        <a:p>
          <a:endParaRPr lang="en-US"/>
        </a:p>
      </dgm:t>
    </dgm:pt>
    <dgm:pt modelId="{D5BC5BF0-DEA1-4E94-A8AC-EDBF5AE86099}">
      <dgm:prSet phldrT="[Text]" custT="1"/>
      <dgm:spPr/>
      <dgm:t>
        <a:bodyPr/>
        <a:lstStyle/>
        <a:p>
          <a:r>
            <a:rPr lang="en-US" sz="2000" dirty="0" err="1" smtClean="0"/>
            <a:t>Kebersihan</a:t>
          </a:r>
          <a:r>
            <a:rPr lang="en-US" sz="2000" dirty="0" smtClean="0"/>
            <a:t> </a:t>
          </a:r>
          <a:r>
            <a:rPr lang="en-US" sz="2000" dirty="0" err="1" smtClean="0"/>
            <a:t>telinga</a:t>
          </a:r>
          <a:endParaRPr lang="en-US" sz="2000" dirty="0"/>
        </a:p>
      </dgm:t>
    </dgm:pt>
    <dgm:pt modelId="{BE178CB9-4E72-4B26-86C6-3896BE475FC1}" type="parTrans" cxnId="{FF7FE5DA-CC51-4350-A3E6-E251251C7BBA}">
      <dgm:prSet/>
      <dgm:spPr/>
      <dgm:t>
        <a:bodyPr/>
        <a:lstStyle/>
        <a:p>
          <a:endParaRPr lang="en-US"/>
        </a:p>
      </dgm:t>
    </dgm:pt>
    <dgm:pt modelId="{6906A2AF-7EC4-4C12-92B3-BDF6BBE04A0E}" type="sibTrans" cxnId="{FF7FE5DA-CC51-4350-A3E6-E251251C7BBA}">
      <dgm:prSet/>
      <dgm:spPr/>
      <dgm:t>
        <a:bodyPr/>
        <a:lstStyle/>
        <a:p>
          <a:endParaRPr lang="en-US"/>
        </a:p>
      </dgm:t>
    </dgm:pt>
    <dgm:pt modelId="{AA9B1E94-C8AD-4996-ACB8-D1049D3D8F90}">
      <dgm:prSet phldrT="[Text]" custT="1"/>
      <dgm:spPr/>
      <dgm:t>
        <a:bodyPr/>
        <a:lstStyle/>
        <a:p>
          <a:r>
            <a:rPr lang="en-US" sz="2000" dirty="0" err="1" smtClean="0"/>
            <a:t>Kebersihan</a:t>
          </a:r>
          <a:r>
            <a:rPr lang="en-US" sz="2000" dirty="0" smtClean="0"/>
            <a:t> </a:t>
          </a:r>
          <a:r>
            <a:rPr lang="en-US" sz="2000" dirty="0" err="1" smtClean="0"/>
            <a:t>hidung</a:t>
          </a:r>
          <a:endParaRPr lang="en-US" sz="2000" dirty="0"/>
        </a:p>
      </dgm:t>
    </dgm:pt>
    <dgm:pt modelId="{5C6F1E40-A3E5-442B-B4DA-700DF3478D82}" type="parTrans" cxnId="{84D25283-A392-4FDD-BA3F-D3535EF5AF53}">
      <dgm:prSet/>
      <dgm:spPr/>
      <dgm:t>
        <a:bodyPr/>
        <a:lstStyle/>
        <a:p>
          <a:endParaRPr lang="en-US"/>
        </a:p>
      </dgm:t>
    </dgm:pt>
    <dgm:pt modelId="{B2B907CA-8C84-4E96-B72A-86270FE85721}" type="sibTrans" cxnId="{84D25283-A392-4FDD-BA3F-D3535EF5AF53}">
      <dgm:prSet/>
      <dgm:spPr/>
      <dgm:t>
        <a:bodyPr/>
        <a:lstStyle/>
        <a:p>
          <a:endParaRPr lang="en-US"/>
        </a:p>
      </dgm:t>
    </dgm:pt>
    <dgm:pt modelId="{B9752B10-4136-4474-B629-C5B97D1B7E71}">
      <dgm:prSet phldrT="[Text]" custT="1"/>
      <dgm:spPr/>
      <dgm:t>
        <a:bodyPr/>
        <a:lstStyle/>
        <a:p>
          <a:r>
            <a:rPr lang="en-US" sz="2000" dirty="0" err="1" smtClean="0"/>
            <a:t>Kebersihan</a:t>
          </a:r>
          <a:r>
            <a:rPr lang="en-US" sz="2000" dirty="0" smtClean="0"/>
            <a:t> </a:t>
          </a:r>
          <a:r>
            <a:rPr lang="en-US" sz="2000" dirty="0" err="1" smtClean="0"/>
            <a:t>kulit</a:t>
          </a:r>
          <a:r>
            <a:rPr lang="en-US" sz="2000" dirty="0" smtClean="0"/>
            <a:t> </a:t>
          </a:r>
          <a:r>
            <a:rPr lang="en-US" sz="2000" dirty="0" err="1" smtClean="0"/>
            <a:t>atau</a:t>
          </a:r>
          <a:r>
            <a:rPr lang="en-US" sz="2000" dirty="0" smtClean="0"/>
            <a:t> </a:t>
          </a:r>
          <a:r>
            <a:rPr lang="en-US" sz="2000" dirty="0" err="1" smtClean="0"/>
            <a:t>perawatan</a:t>
          </a:r>
          <a:r>
            <a:rPr lang="en-US" sz="2000" dirty="0" smtClean="0"/>
            <a:t> </a:t>
          </a:r>
          <a:r>
            <a:rPr lang="en-US" sz="2000" dirty="0" err="1" smtClean="0"/>
            <a:t>kulit</a:t>
          </a:r>
          <a:r>
            <a:rPr lang="en-US" sz="2000" dirty="0" smtClean="0"/>
            <a:t> </a:t>
          </a:r>
          <a:r>
            <a:rPr lang="en-US" sz="2000" dirty="0" err="1" smtClean="0"/>
            <a:t>wajah</a:t>
          </a:r>
          <a:endParaRPr lang="en-US" sz="2000" dirty="0"/>
        </a:p>
      </dgm:t>
    </dgm:pt>
    <dgm:pt modelId="{4C8DE0BF-CAA2-46A7-AA80-A069E778C01A}" type="parTrans" cxnId="{36F5131E-A1F7-47E9-9600-1B3C763A500A}">
      <dgm:prSet/>
      <dgm:spPr/>
      <dgm:t>
        <a:bodyPr/>
        <a:lstStyle/>
        <a:p>
          <a:endParaRPr lang="en-US"/>
        </a:p>
      </dgm:t>
    </dgm:pt>
    <dgm:pt modelId="{B46FEF8F-AAB6-4583-84DE-6B902AD450C7}" type="sibTrans" cxnId="{36F5131E-A1F7-47E9-9600-1B3C763A500A}">
      <dgm:prSet/>
      <dgm:spPr/>
      <dgm:t>
        <a:bodyPr/>
        <a:lstStyle/>
        <a:p>
          <a:endParaRPr lang="en-US"/>
        </a:p>
      </dgm:t>
    </dgm:pt>
    <dgm:pt modelId="{528EECD9-D72F-4188-A741-69C0FD7F3A8C}" type="pres">
      <dgm:prSet presAssocID="{B2414724-1750-40CF-8825-A4083358078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783640-9020-49BA-9DEA-A3B82E4F00C5}" type="pres">
      <dgm:prSet presAssocID="{D83752FC-5D36-4EF9-B5CF-9C3A3D5D5D1E}" presName="composite" presStyleCnt="0"/>
      <dgm:spPr/>
    </dgm:pt>
    <dgm:pt modelId="{2A547564-46EE-443A-A22C-F79F1FB238AE}" type="pres">
      <dgm:prSet presAssocID="{D83752FC-5D36-4EF9-B5CF-9C3A3D5D5D1E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2E0F3A-1447-4809-A5D6-7E9168376B4B}" type="pres">
      <dgm:prSet presAssocID="{D83752FC-5D36-4EF9-B5CF-9C3A3D5D5D1E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C2C6BA-D1FA-4414-A20A-13B98357FB81}" type="pres">
      <dgm:prSet presAssocID="{F88CE261-DABD-4770-A15E-CA73AC00CC2D}" presName="space" presStyleCnt="0"/>
      <dgm:spPr/>
    </dgm:pt>
    <dgm:pt modelId="{74A96E7A-D6C6-4C58-BF14-9C4A458AE53B}" type="pres">
      <dgm:prSet presAssocID="{FE3D34EE-5398-4875-9D5F-F0F8B373D089}" presName="composite" presStyleCnt="0"/>
      <dgm:spPr/>
    </dgm:pt>
    <dgm:pt modelId="{9340DDCF-F42B-48C2-9D13-B43D3338E590}" type="pres">
      <dgm:prSet presAssocID="{FE3D34EE-5398-4875-9D5F-F0F8B373D089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6B5264-2050-4DE2-9CAB-C0CA71CD4BD5}" type="pres">
      <dgm:prSet presAssocID="{FE3D34EE-5398-4875-9D5F-F0F8B373D089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1C4924-F91D-4369-818F-817C514D5D45}" type="presOf" srcId="{2DEE1456-AABD-4604-BDAF-818FE8B4E243}" destId="{A96B5264-2050-4DE2-9CAB-C0CA71CD4BD5}" srcOrd="0" destOrd="0" presId="urn:microsoft.com/office/officeart/2005/8/layout/hList1"/>
    <dgm:cxn modelId="{B2D45ECE-C7C9-4E74-9405-06267A97A7CB}" type="presOf" srcId="{F079533C-6515-4978-A9FA-F3DE1A05F6C0}" destId="{A96B5264-2050-4DE2-9CAB-C0CA71CD4BD5}" srcOrd="0" destOrd="3" presId="urn:microsoft.com/office/officeart/2005/8/layout/hList1"/>
    <dgm:cxn modelId="{861897FA-76EF-40B6-A0A8-46BBE54184F9}" type="presOf" srcId="{FE3D34EE-5398-4875-9D5F-F0F8B373D089}" destId="{9340DDCF-F42B-48C2-9D13-B43D3338E590}" srcOrd="0" destOrd="0" presId="urn:microsoft.com/office/officeart/2005/8/layout/hList1"/>
    <dgm:cxn modelId="{BC7CC7A4-EE5A-45E2-973A-4D2E61002C4E}" type="presOf" srcId="{C6F2CF21-1B19-45F8-8E9B-6F482145E32B}" destId="{A96B5264-2050-4DE2-9CAB-C0CA71CD4BD5}" srcOrd="0" destOrd="1" presId="urn:microsoft.com/office/officeart/2005/8/layout/hList1"/>
    <dgm:cxn modelId="{01EBC6CB-33F7-4982-B0EF-D1004A924F93}" srcId="{B2414724-1750-40CF-8825-A40833580780}" destId="{FE3D34EE-5398-4875-9D5F-F0F8B373D089}" srcOrd="1" destOrd="0" parTransId="{5DA8635A-906F-48F2-A100-D09D77416611}" sibTransId="{820A65B7-1977-4647-B63C-B8B3ED9A9729}"/>
    <dgm:cxn modelId="{0CBCFDCA-C313-45F0-957A-7D2450BEE644}" type="presOf" srcId="{7DD5F074-68FC-4770-9268-F60AD6176D1A}" destId="{492E0F3A-1447-4809-A5D6-7E9168376B4B}" srcOrd="0" destOrd="1" presId="urn:microsoft.com/office/officeart/2005/8/layout/hList1"/>
    <dgm:cxn modelId="{84D25283-A392-4FDD-BA3F-D3535EF5AF53}" srcId="{FE3D34EE-5398-4875-9D5F-F0F8B373D089}" destId="{AA9B1E94-C8AD-4996-ACB8-D1049D3D8F90}" srcOrd="5" destOrd="0" parTransId="{5C6F1E40-A3E5-442B-B4DA-700DF3478D82}" sibTransId="{B2B907CA-8C84-4E96-B72A-86270FE85721}"/>
    <dgm:cxn modelId="{810C3A7C-86B9-4BB2-BC6E-01EB6CB239D5}" srcId="{D83752FC-5D36-4EF9-B5CF-9C3A3D5D5D1E}" destId="{7DD5F074-68FC-4770-9268-F60AD6176D1A}" srcOrd="1" destOrd="0" parTransId="{4A8644E7-180D-448A-8448-F228146F86FA}" sibTransId="{27A20F6A-EE55-4542-8863-9FAF31A0B67C}"/>
    <dgm:cxn modelId="{2AFA213F-0E4A-4EDB-97B0-4E8D116C0B31}" srcId="{FE3D34EE-5398-4875-9D5F-F0F8B373D089}" destId="{95D2F6A4-39F0-4670-BDD9-ACD972BDBDD3}" srcOrd="2" destOrd="0" parTransId="{B13E9D48-F830-4BA4-A48E-7911C79E4258}" sibTransId="{7F307FD5-0ED7-424D-ADE7-0969831658B8}"/>
    <dgm:cxn modelId="{7F1C8520-AAB6-4A7D-BE9C-50D13768A547}" type="presOf" srcId="{AA9B1E94-C8AD-4996-ACB8-D1049D3D8F90}" destId="{A96B5264-2050-4DE2-9CAB-C0CA71CD4BD5}" srcOrd="0" destOrd="5" presId="urn:microsoft.com/office/officeart/2005/8/layout/hList1"/>
    <dgm:cxn modelId="{36F5131E-A1F7-47E9-9600-1B3C763A500A}" srcId="{FE3D34EE-5398-4875-9D5F-F0F8B373D089}" destId="{B9752B10-4136-4474-B629-C5B97D1B7E71}" srcOrd="6" destOrd="0" parTransId="{4C8DE0BF-CAA2-46A7-AA80-A069E778C01A}" sibTransId="{B46FEF8F-AAB6-4583-84DE-6B902AD450C7}"/>
    <dgm:cxn modelId="{BEEC5F66-B8FB-44F6-AE4F-EF1381F46528}" srcId="{D83752FC-5D36-4EF9-B5CF-9C3A3D5D5D1E}" destId="{18662611-E96C-4F76-ACDF-1AE3EFC6BE15}" srcOrd="2" destOrd="0" parTransId="{4862A538-CD48-406D-8D4C-BAF7890CEE8E}" sibTransId="{EDB3F964-FDBC-4BFA-92FE-428C2ACD812D}"/>
    <dgm:cxn modelId="{540DBBCA-C60D-47F0-A6F2-F6EE32382463}" type="presOf" srcId="{D5BC5BF0-DEA1-4E94-A8AC-EDBF5AE86099}" destId="{A96B5264-2050-4DE2-9CAB-C0CA71CD4BD5}" srcOrd="0" destOrd="4" presId="urn:microsoft.com/office/officeart/2005/8/layout/hList1"/>
    <dgm:cxn modelId="{852E26FD-D3D8-43BE-8207-B08A3EC2F708}" type="presOf" srcId="{95D2F6A4-39F0-4670-BDD9-ACD972BDBDD3}" destId="{A96B5264-2050-4DE2-9CAB-C0CA71CD4BD5}" srcOrd="0" destOrd="2" presId="urn:microsoft.com/office/officeart/2005/8/layout/hList1"/>
    <dgm:cxn modelId="{0DCBB013-B801-493C-BC8F-9BE4627E7285}" type="presOf" srcId="{B9752B10-4136-4474-B629-C5B97D1B7E71}" destId="{A96B5264-2050-4DE2-9CAB-C0CA71CD4BD5}" srcOrd="0" destOrd="6" presId="urn:microsoft.com/office/officeart/2005/8/layout/hList1"/>
    <dgm:cxn modelId="{C859D81E-1CFA-45BF-9936-C46A754F76D9}" type="presOf" srcId="{D83752FC-5D36-4EF9-B5CF-9C3A3D5D5D1E}" destId="{2A547564-46EE-443A-A22C-F79F1FB238AE}" srcOrd="0" destOrd="0" presId="urn:microsoft.com/office/officeart/2005/8/layout/hList1"/>
    <dgm:cxn modelId="{2E90D2C8-CE81-43D6-8AA9-F6E29B2C1450}" type="presOf" srcId="{B2414724-1750-40CF-8825-A40833580780}" destId="{528EECD9-D72F-4188-A741-69C0FD7F3A8C}" srcOrd="0" destOrd="0" presId="urn:microsoft.com/office/officeart/2005/8/layout/hList1"/>
    <dgm:cxn modelId="{C77F93CE-45FE-4FF6-8799-D9DA3A358135}" srcId="{D83752FC-5D36-4EF9-B5CF-9C3A3D5D5D1E}" destId="{A891F53B-DF9F-4B10-85E9-7AD1A23761A5}" srcOrd="0" destOrd="0" parTransId="{0F5713DD-2942-41E1-92BE-39B3D2B3B545}" sibTransId="{85778457-2E6F-4AAF-BA6C-2FA7E981FF2D}"/>
    <dgm:cxn modelId="{88184355-DDA0-478A-BAC3-16A712279010}" srcId="{FE3D34EE-5398-4875-9D5F-F0F8B373D089}" destId="{C6F2CF21-1B19-45F8-8E9B-6F482145E32B}" srcOrd="1" destOrd="0" parTransId="{F36573BD-FC7C-4EAB-9106-60219542163A}" sibTransId="{AFC7AB61-2AB6-4D4B-86BD-0A5C8C46E53D}"/>
    <dgm:cxn modelId="{FF7FE5DA-CC51-4350-A3E6-E251251C7BBA}" srcId="{FE3D34EE-5398-4875-9D5F-F0F8B373D089}" destId="{D5BC5BF0-DEA1-4E94-A8AC-EDBF5AE86099}" srcOrd="4" destOrd="0" parTransId="{BE178CB9-4E72-4B26-86C6-3896BE475FC1}" sibTransId="{6906A2AF-7EC4-4C12-92B3-BDF6BBE04A0E}"/>
    <dgm:cxn modelId="{59FA4768-5FE2-4A46-A2A8-CB17CE0FDB66}" type="presOf" srcId="{18662611-E96C-4F76-ACDF-1AE3EFC6BE15}" destId="{492E0F3A-1447-4809-A5D6-7E9168376B4B}" srcOrd="0" destOrd="2" presId="urn:microsoft.com/office/officeart/2005/8/layout/hList1"/>
    <dgm:cxn modelId="{F9E47AC8-F026-4C5D-A309-473A0BB976ED}" srcId="{B2414724-1750-40CF-8825-A40833580780}" destId="{D83752FC-5D36-4EF9-B5CF-9C3A3D5D5D1E}" srcOrd="0" destOrd="0" parTransId="{C138581F-F5A1-4518-B40D-3CF2F1FC6C50}" sibTransId="{F88CE261-DABD-4770-A15E-CA73AC00CC2D}"/>
    <dgm:cxn modelId="{FA17214F-5757-402F-BC76-8CC4F5767C78}" srcId="{FE3D34EE-5398-4875-9D5F-F0F8B373D089}" destId="{F079533C-6515-4978-A9FA-F3DE1A05F6C0}" srcOrd="3" destOrd="0" parTransId="{DEE5DC76-5C0C-4150-ABBD-EE15E2A2D4F1}" sibTransId="{08C29BA6-24CB-4979-BDEF-6D622C38772E}"/>
    <dgm:cxn modelId="{35F752F3-2A8F-4CBD-A030-78171D129BF7}" srcId="{FE3D34EE-5398-4875-9D5F-F0F8B373D089}" destId="{2DEE1456-AABD-4604-BDAF-818FE8B4E243}" srcOrd="0" destOrd="0" parTransId="{1AC62AA2-5E66-42ED-B0E4-41101986FA24}" sibTransId="{EA053C33-CC6E-4C4E-BCC3-C37B044033D1}"/>
    <dgm:cxn modelId="{C6F31EC5-67DF-4191-B960-B5093B2AA241}" type="presOf" srcId="{A891F53B-DF9F-4B10-85E9-7AD1A23761A5}" destId="{492E0F3A-1447-4809-A5D6-7E9168376B4B}" srcOrd="0" destOrd="0" presId="urn:microsoft.com/office/officeart/2005/8/layout/hList1"/>
    <dgm:cxn modelId="{3445390D-4A5A-422B-BE0A-296090469CB6}" type="presParOf" srcId="{528EECD9-D72F-4188-A741-69C0FD7F3A8C}" destId="{49783640-9020-49BA-9DEA-A3B82E4F00C5}" srcOrd="0" destOrd="0" presId="urn:microsoft.com/office/officeart/2005/8/layout/hList1"/>
    <dgm:cxn modelId="{0F3958D9-5A7B-47E1-8A4F-F96D69380282}" type="presParOf" srcId="{49783640-9020-49BA-9DEA-A3B82E4F00C5}" destId="{2A547564-46EE-443A-A22C-F79F1FB238AE}" srcOrd="0" destOrd="0" presId="urn:microsoft.com/office/officeart/2005/8/layout/hList1"/>
    <dgm:cxn modelId="{1B6A65BD-147E-47F2-80E6-3EF0618F0C3E}" type="presParOf" srcId="{49783640-9020-49BA-9DEA-A3B82E4F00C5}" destId="{492E0F3A-1447-4809-A5D6-7E9168376B4B}" srcOrd="1" destOrd="0" presId="urn:microsoft.com/office/officeart/2005/8/layout/hList1"/>
    <dgm:cxn modelId="{5B1BB272-ADD6-4418-845F-7E86C0446B83}" type="presParOf" srcId="{528EECD9-D72F-4188-A741-69C0FD7F3A8C}" destId="{98C2C6BA-D1FA-4414-A20A-13B98357FB81}" srcOrd="1" destOrd="0" presId="urn:microsoft.com/office/officeart/2005/8/layout/hList1"/>
    <dgm:cxn modelId="{C3E84D77-2990-4335-9E27-E791367D75AB}" type="presParOf" srcId="{528EECD9-D72F-4188-A741-69C0FD7F3A8C}" destId="{74A96E7A-D6C6-4C58-BF14-9C4A458AE53B}" srcOrd="2" destOrd="0" presId="urn:microsoft.com/office/officeart/2005/8/layout/hList1"/>
    <dgm:cxn modelId="{DDCD7F6B-268A-4A82-9AA2-2CD7BECAA1F3}" type="presParOf" srcId="{74A96E7A-D6C6-4C58-BF14-9C4A458AE53B}" destId="{9340DDCF-F42B-48C2-9D13-B43D3338E590}" srcOrd="0" destOrd="0" presId="urn:microsoft.com/office/officeart/2005/8/layout/hList1"/>
    <dgm:cxn modelId="{8BFB6437-FF6E-42A8-B138-109C3747F75B}" type="presParOf" srcId="{74A96E7A-D6C6-4C58-BF14-9C4A458AE53B}" destId="{A96B5264-2050-4DE2-9CAB-C0CA71CD4BD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EE57B99-0CC5-4945-8367-21782F107121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6F09C9B-1702-447C-BD90-6D247A225847}">
      <dgm:prSet phldrT="[Text]" custT="1"/>
      <dgm:spPr/>
      <dgm:t>
        <a:bodyPr/>
        <a:lstStyle/>
        <a:p>
          <a:r>
            <a:rPr lang="en-US" sz="1800" dirty="0" err="1" smtClean="0"/>
            <a:t>Alat</a:t>
          </a:r>
          <a:r>
            <a:rPr lang="en-US" sz="1800" dirty="0" smtClean="0"/>
            <a:t> </a:t>
          </a:r>
          <a:r>
            <a:rPr lang="en-US" sz="1800" dirty="0" err="1" smtClean="0"/>
            <a:t>pemadam</a:t>
          </a:r>
          <a:r>
            <a:rPr lang="en-US" sz="1800" dirty="0" smtClean="0"/>
            <a:t> </a:t>
          </a:r>
          <a:r>
            <a:rPr lang="en-US" sz="1800" dirty="0" err="1" smtClean="0"/>
            <a:t>api</a:t>
          </a:r>
          <a:r>
            <a:rPr lang="en-US" sz="1800" dirty="0" smtClean="0"/>
            <a:t> </a:t>
          </a:r>
          <a:r>
            <a:rPr lang="en-US" sz="1800" dirty="0" err="1" smtClean="0"/>
            <a:t>ringan</a:t>
          </a:r>
          <a:r>
            <a:rPr lang="en-US" sz="1800" dirty="0" smtClean="0"/>
            <a:t> (APAR) </a:t>
          </a:r>
          <a:r>
            <a:rPr lang="en-US" sz="1800" dirty="0" err="1" smtClean="0"/>
            <a:t>dan</a:t>
          </a:r>
          <a:r>
            <a:rPr lang="en-US" sz="1800" dirty="0" smtClean="0"/>
            <a:t> alarm </a:t>
          </a:r>
          <a:r>
            <a:rPr lang="en-US" sz="1800" dirty="0" err="1" smtClean="0"/>
            <a:t>kebakaran</a:t>
          </a:r>
          <a:endParaRPr lang="en-US" sz="1800" dirty="0"/>
        </a:p>
      </dgm:t>
    </dgm:pt>
    <dgm:pt modelId="{99BC330A-E3FD-4272-B447-A2CAF06076D6}" type="parTrans" cxnId="{13B23E54-48B4-4C28-85C9-72F495D2D4C9}">
      <dgm:prSet/>
      <dgm:spPr/>
      <dgm:t>
        <a:bodyPr/>
        <a:lstStyle/>
        <a:p>
          <a:endParaRPr lang="en-US" sz="1800"/>
        </a:p>
      </dgm:t>
    </dgm:pt>
    <dgm:pt modelId="{F661084D-2C0B-411D-BF01-7042012401CF}" type="sibTrans" cxnId="{13B23E54-48B4-4C28-85C9-72F495D2D4C9}">
      <dgm:prSet/>
      <dgm:spPr/>
      <dgm:t>
        <a:bodyPr/>
        <a:lstStyle/>
        <a:p>
          <a:endParaRPr lang="en-US" sz="1800"/>
        </a:p>
      </dgm:t>
    </dgm:pt>
    <dgm:pt modelId="{BB75CDCA-2F53-461A-8431-A77ADB0A6188}">
      <dgm:prSet phldrT="[Text]" custT="1"/>
      <dgm:spPr/>
      <dgm:t>
        <a:bodyPr/>
        <a:lstStyle/>
        <a:p>
          <a:r>
            <a:rPr lang="en-US" sz="1800" dirty="0" err="1" smtClean="0"/>
            <a:t>Jalur</a:t>
          </a:r>
          <a:r>
            <a:rPr lang="en-US" sz="1800" dirty="0" smtClean="0"/>
            <a:t> </a:t>
          </a:r>
          <a:r>
            <a:rPr lang="en-US" sz="1800" dirty="0" err="1" smtClean="0"/>
            <a:t>evakuasi</a:t>
          </a:r>
          <a:r>
            <a:rPr lang="en-US" sz="1800" dirty="0" smtClean="0"/>
            <a:t>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titik</a:t>
          </a:r>
          <a:r>
            <a:rPr lang="en-US" sz="1800" dirty="0" smtClean="0"/>
            <a:t> </a:t>
          </a:r>
          <a:r>
            <a:rPr lang="en-US" sz="1800" dirty="0" err="1" smtClean="0"/>
            <a:t>kumpul</a:t>
          </a:r>
          <a:endParaRPr lang="en-US" sz="1800" dirty="0"/>
        </a:p>
      </dgm:t>
    </dgm:pt>
    <dgm:pt modelId="{38D4B14C-CB43-46BB-9EA2-26B0A3D398D2}" type="parTrans" cxnId="{9D22B75D-7E40-4E2B-89D2-2F4BAFA7A12A}">
      <dgm:prSet/>
      <dgm:spPr/>
      <dgm:t>
        <a:bodyPr/>
        <a:lstStyle/>
        <a:p>
          <a:endParaRPr lang="en-US" sz="1800"/>
        </a:p>
      </dgm:t>
    </dgm:pt>
    <dgm:pt modelId="{A117C2F8-9882-4319-9D7B-83CAEB476EEF}" type="sibTrans" cxnId="{9D22B75D-7E40-4E2B-89D2-2F4BAFA7A12A}">
      <dgm:prSet/>
      <dgm:spPr/>
      <dgm:t>
        <a:bodyPr/>
        <a:lstStyle/>
        <a:p>
          <a:endParaRPr lang="en-US" sz="1800"/>
        </a:p>
      </dgm:t>
    </dgm:pt>
    <dgm:pt modelId="{CD338E49-A848-4CD4-A2CB-75A61FA8842F}">
      <dgm:prSet phldrT="[Text]" custT="1"/>
      <dgm:spPr/>
      <dgm:t>
        <a:bodyPr/>
        <a:lstStyle/>
        <a:p>
          <a:r>
            <a:rPr lang="en-US" sz="1800" dirty="0" err="1" smtClean="0"/>
            <a:t>Kotak</a:t>
          </a:r>
          <a:r>
            <a:rPr lang="en-US" sz="1800" dirty="0" smtClean="0"/>
            <a:t> </a:t>
          </a:r>
          <a:r>
            <a:rPr lang="en-US" sz="1800" dirty="0" err="1" smtClean="0"/>
            <a:t>Pertolongan</a:t>
          </a:r>
          <a:r>
            <a:rPr lang="en-US" sz="1800" dirty="0" smtClean="0"/>
            <a:t> </a:t>
          </a:r>
          <a:r>
            <a:rPr lang="en-US" sz="1800" dirty="0" err="1" smtClean="0"/>
            <a:t>Pertama</a:t>
          </a:r>
          <a:r>
            <a:rPr lang="en-US" sz="1800" dirty="0" smtClean="0"/>
            <a:t> </a:t>
          </a:r>
          <a:r>
            <a:rPr lang="en-US" sz="1800" dirty="0" err="1" smtClean="0"/>
            <a:t>pada</a:t>
          </a:r>
          <a:r>
            <a:rPr lang="en-US" sz="1800" dirty="0" smtClean="0"/>
            <a:t> </a:t>
          </a:r>
          <a:r>
            <a:rPr lang="en-US" sz="1800" dirty="0" err="1" smtClean="0"/>
            <a:t>Kecelakaan</a:t>
          </a:r>
          <a:r>
            <a:rPr lang="en-US" sz="1800" dirty="0" smtClean="0"/>
            <a:t> (P3K)</a:t>
          </a:r>
          <a:endParaRPr lang="en-US" sz="1800" dirty="0"/>
        </a:p>
      </dgm:t>
    </dgm:pt>
    <dgm:pt modelId="{54A3ED78-8305-4F34-8038-347767901721}" type="parTrans" cxnId="{D3CE5742-1B2E-4DB9-9810-62A38AECEE4D}">
      <dgm:prSet/>
      <dgm:spPr/>
      <dgm:t>
        <a:bodyPr/>
        <a:lstStyle/>
        <a:p>
          <a:endParaRPr lang="en-US" sz="1800"/>
        </a:p>
      </dgm:t>
    </dgm:pt>
    <dgm:pt modelId="{C171D8E1-3902-46E6-AEC1-07DC1413301D}" type="sibTrans" cxnId="{D3CE5742-1B2E-4DB9-9810-62A38AECEE4D}">
      <dgm:prSet/>
      <dgm:spPr/>
      <dgm:t>
        <a:bodyPr/>
        <a:lstStyle/>
        <a:p>
          <a:endParaRPr lang="en-US" sz="1800"/>
        </a:p>
      </dgm:t>
    </dgm:pt>
    <dgm:pt modelId="{F6F4574A-8914-43E6-889C-F4D33BD9F69B}" type="pres">
      <dgm:prSet presAssocID="{6EE57B99-0CC5-4945-8367-21782F10712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AF784D97-9580-434A-A381-D5EE5F9E79CA}" type="pres">
      <dgm:prSet presAssocID="{6EE57B99-0CC5-4945-8367-21782F107121}" presName="Name1" presStyleCnt="0"/>
      <dgm:spPr/>
    </dgm:pt>
    <dgm:pt modelId="{10CDA8EE-53CB-4146-873D-4195A2EC4218}" type="pres">
      <dgm:prSet presAssocID="{6EE57B99-0CC5-4945-8367-21782F107121}" presName="cycle" presStyleCnt="0"/>
      <dgm:spPr/>
    </dgm:pt>
    <dgm:pt modelId="{8C211859-F97C-4CBC-8B4C-BC125843E8A9}" type="pres">
      <dgm:prSet presAssocID="{6EE57B99-0CC5-4945-8367-21782F107121}" presName="srcNode" presStyleLbl="node1" presStyleIdx="0" presStyleCnt="3"/>
      <dgm:spPr/>
    </dgm:pt>
    <dgm:pt modelId="{F0952C18-AEE0-4063-81AC-5D58923F2430}" type="pres">
      <dgm:prSet presAssocID="{6EE57B99-0CC5-4945-8367-21782F107121}" presName="conn" presStyleLbl="parChTrans1D2" presStyleIdx="0" presStyleCnt="1"/>
      <dgm:spPr/>
      <dgm:t>
        <a:bodyPr/>
        <a:lstStyle/>
        <a:p>
          <a:endParaRPr lang="en-US"/>
        </a:p>
      </dgm:t>
    </dgm:pt>
    <dgm:pt modelId="{FA62005A-468A-4083-928D-ABFAC85DF52A}" type="pres">
      <dgm:prSet presAssocID="{6EE57B99-0CC5-4945-8367-21782F107121}" presName="extraNode" presStyleLbl="node1" presStyleIdx="0" presStyleCnt="3"/>
      <dgm:spPr/>
    </dgm:pt>
    <dgm:pt modelId="{0BD6D163-1682-4A62-A230-714437E77F4B}" type="pres">
      <dgm:prSet presAssocID="{6EE57B99-0CC5-4945-8367-21782F107121}" presName="dstNode" presStyleLbl="node1" presStyleIdx="0" presStyleCnt="3"/>
      <dgm:spPr/>
    </dgm:pt>
    <dgm:pt modelId="{39B8F727-2061-4E91-86BC-671FA46EF728}" type="pres">
      <dgm:prSet presAssocID="{16F09C9B-1702-447C-BD90-6D247A225847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20DC6A-A9F4-4C09-BD3B-DED2EFBB7934}" type="pres">
      <dgm:prSet presAssocID="{16F09C9B-1702-447C-BD90-6D247A225847}" presName="accent_1" presStyleCnt="0"/>
      <dgm:spPr/>
    </dgm:pt>
    <dgm:pt modelId="{DDE6C93F-041D-4DB2-8AA7-8697E8C52351}" type="pres">
      <dgm:prSet presAssocID="{16F09C9B-1702-447C-BD90-6D247A225847}" presName="accentRepeatNode" presStyleLbl="solidFgAcc1" presStyleIdx="0" presStyleCnt="3"/>
      <dgm:spPr/>
    </dgm:pt>
    <dgm:pt modelId="{3C07AC59-56D5-4445-B10E-BCFE8E8CACFB}" type="pres">
      <dgm:prSet presAssocID="{BB75CDCA-2F53-461A-8431-A77ADB0A6188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33869E-284D-4B59-8C39-E7BEEC4731D9}" type="pres">
      <dgm:prSet presAssocID="{BB75CDCA-2F53-461A-8431-A77ADB0A6188}" presName="accent_2" presStyleCnt="0"/>
      <dgm:spPr/>
    </dgm:pt>
    <dgm:pt modelId="{CBD5203F-DD45-434D-9E3E-6301C09EE19E}" type="pres">
      <dgm:prSet presAssocID="{BB75CDCA-2F53-461A-8431-A77ADB0A6188}" presName="accentRepeatNode" presStyleLbl="solidFgAcc1" presStyleIdx="1" presStyleCnt="3"/>
      <dgm:spPr/>
    </dgm:pt>
    <dgm:pt modelId="{D529C9B2-3095-48D0-8C05-DB0506E8B4B4}" type="pres">
      <dgm:prSet presAssocID="{CD338E49-A848-4CD4-A2CB-75A61FA8842F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B6AED4-F4A1-4BD3-9CF6-D96AEB1EFACD}" type="pres">
      <dgm:prSet presAssocID="{CD338E49-A848-4CD4-A2CB-75A61FA8842F}" presName="accent_3" presStyleCnt="0"/>
      <dgm:spPr/>
    </dgm:pt>
    <dgm:pt modelId="{3138357D-433A-43EE-B881-BCB311893CD0}" type="pres">
      <dgm:prSet presAssocID="{CD338E49-A848-4CD4-A2CB-75A61FA8842F}" presName="accentRepeatNode" presStyleLbl="solidFgAcc1" presStyleIdx="2" presStyleCnt="3"/>
      <dgm:spPr/>
    </dgm:pt>
  </dgm:ptLst>
  <dgm:cxnLst>
    <dgm:cxn modelId="{13B23E54-48B4-4C28-85C9-72F495D2D4C9}" srcId="{6EE57B99-0CC5-4945-8367-21782F107121}" destId="{16F09C9B-1702-447C-BD90-6D247A225847}" srcOrd="0" destOrd="0" parTransId="{99BC330A-E3FD-4272-B447-A2CAF06076D6}" sibTransId="{F661084D-2C0B-411D-BF01-7042012401CF}"/>
    <dgm:cxn modelId="{15C2AD08-595A-45D6-B570-2960E4A1D895}" type="presOf" srcId="{6EE57B99-0CC5-4945-8367-21782F107121}" destId="{F6F4574A-8914-43E6-889C-F4D33BD9F69B}" srcOrd="0" destOrd="0" presId="urn:microsoft.com/office/officeart/2008/layout/VerticalCurvedList"/>
    <dgm:cxn modelId="{457EE586-1FCA-409B-A36F-A893DB438488}" type="presOf" srcId="{BB75CDCA-2F53-461A-8431-A77ADB0A6188}" destId="{3C07AC59-56D5-4445-B10E-BCFE8E8CACFB}" srcOrd="0" destOrd="0" presId="urn:microsoft.com/office/officeart/2008/layout/VerticalCurvedList"/>
    <dgm:cxn modelId="{8BB12DD0-4E4F-47AC-8BE3-CD307BE53B4D}" type="presOf" srcId="{F661084D-2C0B-411D-BF01-7042012401CF}" destId="{F0952C18-AEE0-4063-81AC-5D58923F2430}" srcOrd="0" destOrd="0" presId="urn:microsoft.com/office/officeart/2008/layout/VerticalCurvedList"/>
    <dgm:cxn modelId="{D3CE5742-1B2E-4DB9-9810-62A38AECEE4D}" srcId="{6EE57B99-0CC5-4945-8367-21782F107121}" destId="{CD338E49-A848-4CD4-A2CB-75A61FA8842F}" srcOrd="2" destOrd="0" parTransId="{54A3ED78-8305-4F34-8038-347767901721}" sibTransId="{C171D8E1-3902-46E6-AEC1-07DC1413301D}"/>
    <dgm:cxn modelId="{B1FBA74D-96F0-46FA-9B97-1EB06CCD493D}" type="presOf" srcId="{CD338E49-A848-4CD4-A2CB-75A61FA8842F}" destId="{D529C9B2-3095-48D0-8C05-DB0506E8B4B4}" srcOrd="0" destOrd="0" presId="urn:microsoft.com/office/officeart/2008/layout/VerticalCurvedList"/>
    <dgm:cxn modelId="{E70D0393-8243-47C3-AD46-57425ED80EFC}" type="presOf" srcId="{16F09C9B-1702-447C-BD90-6D247A225847}" destId="{39B8F727-2061-4E91-86BC-671FA46EF728}" srcOrd="0" destOrd="0" presId="urn:microsoft.com/office/officeart/2008/layout/VerticalCurvedList"/>
    <dgm:cxn modelId="{9D22B75D-7E40-4E2B-89D2-2F4BAFA7A12A}" srcId="{6EE57B99-0CC5-4945-8367-21782F107121}" destId="{BB75CDCA-2F53-461A-8431-A77ADB0A6188}" srcOrd="1" destOrd="0" parTransId="{38D4B14C-CB43-46BB-9EA2-26B0A3D398D2}" sibTransId="{A117C2F8-9882-4319-9D7B-83CAEB476EEF}"/>
    <dgm:cxn modelId="{47EAD287-04E7-4EED-B37D-D2D220BD9DE1}" type="presParOf" srcId="{F6F4574A-8914-43E6-889C-F4D33BD9F69B}" destId="{AF784D97-9580-434A-A381-D5EE5F9E79CA}" srcOrd="0" destOrd="0" presId="urn:microsoft.com/office/officeart/2008/layout/VerticalCurvedList"/>
    <dgm:cxn modelId="{16AF7FDC-E00F-4898-B647-13013B94C4E9}" type="presParOf" srcId="{AF784D97-9580-434A-A381-D5EE5F9E79CA}" destId="{10CDA8EE-53CB-4146-873D-4195A2EC4218}" srcOrd="0" destOrd="0" presId="urn:microsoft.com/office/officeart/2008/layout/VerticalCurvedList"/>
    <dgm:cxn modelId="{437AB734-BB69-4DF6-B1F7-DD33CEE45FE7}" type="presParOf" srcId="{10CDA8EE-53CB-4146-873D-4195A2EC4218}" destId="{8C211859-F97C-4CBC-8B4C-BC125843E8A9}" srcOrd="0" destOrd="0" presId="urn:microsoft.com/office/officeart/2008/layout/VerticalCurvedList"/>
    <dgm:cxn modelId="{F19B30E4-CCEB-43E8-B8D3-63EC6DADCEF8}" type="presParOf" srcId="{10CDA8EE-53CB-4146-873D-4195A2EC4218}" destId="{F0952C18-AEE0-4063-81AC-5D58923F2430}" srcOrd="1" destOrd="0" presId="urn:microsoft.com/office/officeart/2008/layout/VerticalCurvedList"/>
    <dgm:cxn modelId="{DC2452E7-FBA0-45B0-8299-72B831671389}" type="presParOf" srcId="{10CDA8EE-53CB-4146-873D-4195A2EC4218}" destId="{FA62005A-468A-4083-928D-ABFAC85DF52A}" srcOrd="2" destOrd="0" presId="urn:microsoft.com/office/officeart/2008/layout/VerticalCurvedList"/>
    <dgm:cxn modelId="{86E64001-C7E7-481E-8E5F-6D99A0C8D5C2}" type="presParOf" srcId="{10CDA8EE-53CB-4146-873D-4195A2EC4218}" destId="{0BD6D163-1682-4A62-A230-714437E77F4B}" srcOrd="3" destOrd="0" presId="urn:microsoft.com/office/officeart/2008/layout/VerticalCurvedList"/>
    <dgm:cxn modelId="{E6AEA353-D6DF-45B0-97B5-6281523550D4}" type="presParOf" srcId="{AF784D97-9580-434A-A381-D5EE5F9E79CA}" destId="{39B8F727-2061-4E91-86BC-671FA46EF728}" srcOrd="1" destOrd="0" presId="urn:microsoft.com/office/officeart/2008/layout/VerticalCurvedList"/>
    <dgm:cxn modelId="{3780DFDA-76DF-402E-8672-518DF3539DEC}" type="presParOf" srcId="{AF784D97-9580-434A-A381-D5EE5F9E79CA}" destId="{4B20DC6A-A9F4-4C09-BD3B-DED2EFBB7934}" srcOrd="2" destOrd="0" presId="urn:microsoft.com/office/officeart/2008/layout/VerticalCurvedList"/>
    <dgm:cxn modelId="{40A2A6AB-FD4F-4CA3-BC83-EC98B4FF7B9A}" type="presParOf" srcId="{4B20DC6A-A9F4-4C09-BD3B-DED2EFBB7934}" destId="{DDE6C93F-041D-4DB2-8AA7-8697E8C52351}" srcOrd="0" destOrd="0" presId="urn:microsoft.com/office/officeart/2008/layout/VerticalCurvedList"/>
    <dgm:cxn modelId="{3AF1D726-C831-4685-B86F-B400632166D5}" type="presParOf" srcId="{AF784D97-9580-434A-A381-D5EE5F9E79CA}" destId="{3C07AC59-56D5-4445-B10E-BCFE8E8CACFB}" srcOrd="3" destOrd="0" presId="urn:microsoft.com/office/officeart/2008/layout/VerticalCurvedList"/>
    <dgm:cxn modelId="{ED7E537A-A19A-486B-BFCE-BA504B76AAFA}" type="presParOf" srcId="{AF784D97-9580-434A-A381-D5EE5F9E79CA}" destId="{DE33869E-284D-4B59-8C39-E7BEEC4731D9}" srcOrd="4" destOrd="0" presId="urn:microsoft.com/office/officeart/2008/layout/VerticalCurvedList"/>
    <dgm:cxn modelId="{6FC54624-DF6A-400D-A8DA-C69B663B41C3}" type="presParOf" srcId="{DE33869E-284D-4B59-8C39-E7BEEC4731D9}" destId="{CBD5203F-DD45-434D-9E3E-6301C09EE19E}" srcOrd="0" destOrd="0" presId="urn:microsoft.com/office/officeart/2008/layout/VerticalCurvedList"/>
    <dgm:cxn modelId="{1A934A81-1B6A-43BF-95EB-AB80672AAC1A}" type="presParOf" srcId="{AF784D97-9580-434A-A381-D5EE5F9E79CA}" destId="{D529C9B2-3095-48D0-8C05-DB0506E8B4B4}" srcOrd="5" destOrd="0" presId="urn:microsoft.com/office/officeart/2008/layout/VerticalCurvedList"/>
    <dgm:cxn modelId="{7D273D6F-2079-4246-AD59-BB196FFFF46D}" type="presParOf" srcId="{AF784D97-9580-434A-A381-D5EE5F9E79CA}" destId="{AFB6AED4-F4A1-4BD3-9CF6-D96AEB1EFACD}" srcOrd="6" destOrd="0" presId="urn:microsoft.com/office/officeart/2008/layout/VerticalCurvedList"/>
    <dgm:cxn modelId="{529CD859-7314-4564-9F92-0FD1ED147C33}" type="presParOf" srcId="{AFB6AED4-F4A1-4BD3-9CF6-D96AEB1EFACD}" destId="{3138357D-433A-43EE-B881-BCB311893CD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C0FEE7-92CE-4AF5-801F-DDFBE98EBA1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EBD0B9B3-7645-4BA9-9BFF-B0477C42AC01}">
      <dgm:prSet phldrT="[Text]" custT="1"/>
      <dgm:spPr/>
      <dgm:t>
        <a:bodyPr/>
        <a:lstStyle/>
        <a:p>
          <a:r>
            <a:rPr lang="en-US" sz="2000" dirty="0" err="1" smtClean="0"/>
            <a:t>Kecelakaan</a:t>
          </a:r>
          <a:r>
            <a:rPr lang="en-US" sz="2000" dirty="0" smtClean="0"/>
            <a:t> </a:t>
          </a:r>
          <a:r>
            <a:rPr lang="en-US" sz="2000" dirty="0" err="1" smtClean="0"/>
            <a:t>pada</a:t>
          </a:r>
          <a:r>
            <a:rPr lang="en-US" sz="2000" dirty="0" smtClean="0"/>
            <a:t> </a:t>
          </a:r>
          <a:r>
            <a:rPr lang="en-US" sz="2000" dirty="0" err="1" smtClean="0"/>
            <a:t>saat</a:t>
          </a:r>
          <a:r>
            <a:rPr lang="en-US" sz="2000" dirty="0" smtClean="0"/>
            <a:t> </a:t>
          </a:r>
          <a:r>
            <a:rPr lang="en-US" sz="2000" dirty="0" err="1" smtClean="0"/>
            <a:t>melakukan</a:t>
          </a:r>
          <a:r>
            <a:rPr lang="en-US" sz="2000" dirty="0" smtClean="0"/>
            <a:t> </a:t>
          </a:r>
          <a:r>
            <a:rPr lang="en-US" sz="2000" dirty="0" err="1" smtClean="0"/>
            <a:t>pekerjaan</a:t>
          </a:r>
          <a:endParaRPr lang="en-US" sz="2000" dirty="0"/>
        </a:p>
      </dgm:t>
    </dgm:pt>
    <dgm:pt modelId="{0E3F4B6E-DA8F-4F65-AFB4-FB1BDC4C3670}" type="parTrans" cxnId="{7BDE1DA3-1FF3-49FD-BE3F-1CFE27308016}">
      <dgm:prSet/>
      <dgm:spPr/>
      <dgm:t>
        <a:bodyPr/>
        <a:lstStyle/>
        <a:p>
          <a:endParaRPr lang="en-US"/>
        </a:p>
      </dgm:t>
    </dgm:pt>
    <dgm:pt modelId="{E1009B72-3D0A-4974-8780-A930BA016C89}" type="sibTrans" cxnId="{7BDE1DA3-1FF3-49FD-BE3F-1CFE27308016}">
      <dgm:prSet/>
      <dgm:spPr/>
      <dgm:t>
        <a:bodyPr/>
        <a:lstStyle/>
        <a:p>
          <a:endParaRPr lang="en-US"/>
        </a:p>
      </dgm:t>
    </dgm:pt>
    <dgm:pt modelId="{5D0B5CC3-EE19-46AF-8759-ABC2C9F53DB1}">
      <dgm:prSet phldrT="[Text]" custT="1"/>
      <dgm:spPr/>
      <dgm:t>
        <a:bodyPr/>
        <a:lstStyle/>
        <a:p>
          <a:r>
            <a:rPr lang="en-US" sz="2000" dirty="0" err="1" smtClean="0"/>
            <a:t>Kecelakaan</a:t>
          </a:r>
          <a:r>
            <a:rPr lang="en-US" sz="2000" dirty="0" smtClean="0"/>
            <a:t> </a:t>
          </a:r>
          <a:r>
            <a:rPr lang="en-US" sz="2000" dirty="0" err="1" smtClean="0"/>
            <a:t>sebagai</a:t>
          </a:r>
          <a:r>
            <a:rPr lang="en-US" sz="2000" dirty="0" smtClean="0"/>
            <a:t> </a:t>
          </a:r>
          <a:r>
            <a:rPr lang="en-US" sz="2000" dirty="0" err="1" smtClean="0"/>
            <a:t>akibat</a:t>
          </a:r>
          <a:r>
            <a:rPr lang="en-US" sz="2000" dirty="0" smtClean="0"/>
            <a:t> </a:t>
          </a:r>
          <a:r>
            <a:rPr lang="en-US" sz="2000" dirty="0" err="1" smtClean="0"/>
            <a:t>langsung</a:t>
          </a:r>
          <a:r>
            <a:rPr lang="en-US" sz="2000" dirty="0" smtClean="0"/>
            <a:t> </a:t>
          </a:r>
          <a:r>
            <a:rPr lang="en-US" sz="2000" dirty="0" err="1" smtClean="0"/>
            <a:t>dari</a:t>
          </a:r>
          <a:r>
            <a:rPr lang="en-US" sz="2000" dirty="0" smtClean="0"/>
            <a:t> </a:t>
          </a:r>
          <a:r>
            <a:rPr lang="en-US" sz="2000" dirty="0" err="1" smtClean="0"/>
            <a:t>pekerjaan</a:t>
          </a:r>
          <a:endParaRPr lang="en-US" sz="2000" dirty="0"/>
        </a:p>
      </dgm:t>
    </dgm:pt>
    <dgm:pt modelId="{61312DE5-A8AF-40DD-9E8F-F5E950E3A97C}" type="parTrans" cxnId="{BBFDF731-F284-4B19-A81A-8FA0211C82C0}">
      <dgm:prSet/>
      <dgm:spPr/>
      <dgm:t>
        <a:bodyPr/>
        <a:lstStyle/>
        <a:p>
          <a:endParaRPr lang="en-US"/>
        </a:p>
      </dgm:t>
    </dgm:pt>
    <dgm:pt modelId="{3C6F7639-225E-46D7-BB0F-734AF4460D6C}" type="sibTrans" cxnId="{BBFDF731-F284-4B19-A81A-8FA0211C82C0}">
      <dgm:prSet/>
      <dgm:spPr/>
      <dgm:t>
        <a:bodyPr/>
        <a:lstStyle/>
        <a:p>
          <a:endParaRPr lang="en-US"/>
        </a:p>
      </dgm:t>
    </dgm:pt>
    <dgm:pt modelId="{95D90075-69A5-4FD2-92E0-36332FE67BB5}">
      <dgm:prSet phldrT="[Text]" custT="1"/>
      <dgm:spPr/>
      <dgm:t>
        <a:bodyPr/>
        <a:lstStyle/>
        <a:p>
          <a:r>
            <a:rPr lang="en-US" sz="2000" dirty="0" err="1" smtClean="0"/>
            <a:t>Kecelakaan</a:t>
          </a:r>
          <a:r>
            <a:rPr lang="en-US" sz="2000" dirty="0" smtClean="0"/>
            <a:t> di </a:t>
          </a:r>
          <a:r>
            <a:rPr lang="en-US" sz="2000" dirty="0" err="1" smtClean="0"/>
            <a:t>perjalanan</a:t>
          </a:r>
          <a:r>
            <a:rPr lang="en-US" sz="2000" dirty="0" smtClean="0"/>
            <a:t> (</a:t>
          </a:r>
          <a:r>
            <a:rPr lang="en-US" sz="2000" dirty="0" err="1" smtClean="0"/>
            <a:t>saat</a:t>
          </a:r>
          <a:r>
            <a:rPr lang="en-US" sz="2000" dirty="0" smtClean="0"/>
            <a:t> </a:t>
          </a:r>
          <a:r>
            <a:rPr lang="en-US" sz="2000" dirty="0" err="1" smtClean="0"/>
            <a:t>pergi</a:t>
          </a:r>
          <a:r>
            <a:rPr lang="en-US" sz="2000" dirty="0" smtClean="0"/>
            <a:t> </a:t>
          </a:r>
          <a:r>
            <a:rPr lang="en-US" sz="2000" dirty="0" err="1" smtClean="0"/>
            <a:t>ke</a:t>
          </a:r>
          <a:r>
            <a:rPr lang="en-US" sz="2000" dirty="0" smtClean="0"/>
            <a:t> </a:t>
          </a:r>
          <a:r>
            <a:rPr lang="en-US" sz="2000" dirty="0" err="1" smtClean="0"/>
            <a:t>tempat</a:t>
          </a:r>
          <a:r>
            <a:rPr lang="en-US" sz="2000" dirty="0" smtClean="0"/>
            <a:t> </a:t>
          </a:r>
          <a:r>
            <a:rPr lang="en-US" sz="2000" dirty="0" err="1" smtClean="0"/>
            <a:t>kerja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saat</a:t>
          </a:r>
          <a:r>
            <a:rPr lang="en-US" sz="2000" dirty="0" smtClean="0"/>
            <a:t> </a:t>
          </a:r>
          <a:r>
            <a:rPr lang="en-US" sz="2000" dirty="0" err="1" smtClean="0"/>
            <a:t>pulang</a:t>
          </a:r>
          <a:r>
            <a:rPr lang="en-US" sz="2000" dirty="0" smtClean="0"/>
            <a:t> </a:t>
          </a:r>
          <a:r>
            <a:rPr lang="en-US" sz="2000" dirty="0" err="1" smtClean="0"/>
            <a:t>ke</a:t>
          </a:r>
          <a:r>
            <a:rPr lang="en-US" sz="2000" dirty="0" smtClean="0"/>
            <a:t> </a:t>
          </a:r>
          <a:r>
            <a:rPr lang="en-US" sz="2000" dirty="0" err="1" smtClean="0"/>
            <a:t>rumah</a:t>
          </a:r>
          <a:r>
            <a:rPr lang="en-US" sz="2000" dirty="0" smtClean="0"/>
            <a:t>)</a:t>
          </a:r>
          <a:endParaRPr lang="en-US" sz="2000" dirty="0"/>
        </a:p>
      </dgm:t>
    </dgm:pt>
    <dgm:pt modelId="{A37100EE-8925-41D8-AB1B-2575A2115A0C}" type="parTrans" cxnId="{4FFE579F-976C-4C0B-884A-CC244F1D9ADE}">
      <dgm:prSet/>
      <dgm:spPr/>
      <dgm:t>
        <a:bodyPr/>
        <a:lstStyle/>
        <a:p>
          <a:endParaRPr lang="en-US"/>
        </a:p>
      </dgm:t>
    </dgm:pt>
    <dgm:pt modelId="{B2ADD29C-BF3E-423F-914D-9A97AF503424}" type="sibTrans" cxnId="{4FFE579F-976C-4C0B-884A-CC244F1D9ADE}">
      <dgm:prSet/>
      <dgm:spPr/>
      <dgm:t>
        <a:bodyPr/>
        <a:lstStyle/>
        <a:p>
          <a:endParaRPr lang="en-US"/>
        </a:p>
      </dgm:t>
    </dgm:pt>
    <dgm:pt modelId="{7B123243-4537-4404-BFB7-4E596A909B38}" type="pres">
      <dgm:prSet presAssocID="{63C0FEE7-92CE-4AF5-801F-DDFBE98EBA1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C227B43D-623A-42C2-A180-46338DC66F9A}" type="pres">
      <dgm:prSet presAssocID="{63C0FEE7-92CE-4AF5-801F-DDFBE98EBA1B}" presName="Name1" presStyleCnt="0"/>
      <dgm:spPr/>
    </dgm:pt>
    <dgm:pt modelId="{ACF0F038-F3A0-4AB9-BD2A-1ACA839FC6D8}" type="pres">
      <dgm:prSet presAssocID="{63C0FEE7-92CE-4AF5-801F-DDFBE98EBA1B}" presName="cycle" presStyleCnt="0"/>
      <dgm:spPr/>
    </dgm:pt>
    <dgm:pt modelId="{2AA68037-7675-4025-BA11-B87789746AE8}" type="pres">
      <dgm:prSet presAssocID="{63C0FEE7-92CE-4AF5-801F-DDFBE98EBA1B}" presName="srcNode" presStyleLbl="node1" presStyleIdx="0" presStyleCnt="3"/>
      <dgm:spPr/>
    </dgm:pt>
    <dgm:pt modelId="{AA248BFD-6C82-4275-A591-47FA6AA82269}" type="pres">
      <dgm:prSet presAssocID="{63C0FEE7-92CE-4AF5-801F-DDFBE98EBA1B}" presName="conn" presStyleLbl="parChTrans1D2" presStyleIdx="0" presStyleCnt="1"/>
      <dgm:spPr/>
      <dgm:t>
        <a:bodyPr/>
        <a:lstStyle/>
        <a:p>
          <a:endParaRPr lang="en-US"/>
        </a:p>
      </dgm:t>
    </dgm:pt>
    <dgm:pt modelId="{B50518F4-82C5-4215-95C6-28F5B96EC540}" type="pres">
      <dgm:prSet presAssocID="{63C0FEE7-92CE-4AF5-801F-DDFBE98EBA1B}" presName="extraNode" presStyleLbl="node1" presStyleIdx="0" presStyleCnt="3"/>
      <dgm:spPr/>
    </dgm:pt>
    <dgm:pt modelId="{4311BA34-47B9-446B-977A-64A0AB63463D}" type="pres">
      <dgm:prSet presAssocID="{63C0FEE7-92CE-4AF5-801F-DDFBE98EBA1B}" presName="dstNode" presStyleLbl="node1" presStyleIdx="0" presStyleCnt="3"/>
      <dgm:spPr/>
    </dgm:pt>
    <dgm:pt modelId="{047F84CC-0338-4039-8030-2F8AA8FBCE73}" type="pres">
      <dgm:prSet presAssocID="{EBD0B9B3-7645-4BA9-9BFF-B0477C42AC01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171C7E-1149-435E-BBE2-ECCFF9B3404D}" type="pres">
      <dgm:prSet presAssocID="{EBD0B9B3-7645-4BA9-9BFF-B0477C42AC01}" presName="accent_1" presStyleCnt="0"/>
      <dgm:spPr/>
    </dgm:pt>
    <dgm:pt modelId="{5938623D-7B72-4EB3-9C3A-2F09F810D7E4}" type="pres">
      <dgm:prSet presAssocID="{EBD0B9B3-7645-4BA9-9BFF-B0477C42AC01}" presName="accentRepeatNode" presStyleLbl="solidFgAcc1" presStyleIdx="0" presStyleCnt="3"/>
      <dgm:spPr/>
    </dgm:pt>
    <dgm:pt modelId="{6F28E35B-88EB-4E4D-B091-412853D495EB}" type="pres">
      <dgm:prSet presAssocID="{5D0B5CC3-EE19-46AF-8759-ABC2C9F53DB1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28F866-6549-4EE3-ABA4-369BB44B0D72}" type="pres">
      <dgm:prSet presAssocID="{5D0B5CC3-EE19-46AF-8759-ABC2C9F53DB1}" presName="accent_2" presStyleCnt="0"/>
      <dgm:spPr/>
    </dgm:pt>
    <dgm:pt modelId="{0BD178B0-BA26-4463-ADF8-D1D38C9D8FBE}" type="pres">
      <dgm:prSet presAssocID="{5D0B5CC3-EE19-46AF-8759-ABC2C9F53DB1}" presName="accentRepeatNode" presStyleLbl="solidFgAcc1" presStyleIdx="1" presStyleCnt="3"/>
      <dgm:spPr/>
    </dgm:pt>
    <dgm:pt modelId="{622B48C5-57A8-415B-8D68-66AEDA85EC2D}" type="pres">
      <dgm:prSet presAssocID="{95D90075-69A5-4FD2-92E0-36332FE67BB5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799D43-654F-4A9E-A4C3-C9F73DD8E532}" type="pres">
      <dgm:prSet presAssocID="{95D90075-69A5-4FD2-92E0-36332FE67BB5}" presName="accent_3" presStyleCnt="0"/>
      <dgm:spPr/>
    </dgm:pt>
    <dgm:pt modelId="{02E4130C-D91F-4CE3-AF95-FD47D5C4D4DB}" type="pres">
      <dgm:prSet presAssocID="{95D90075-69A5-4FD2-92E0-36332FE67BB5}" presName="accentRepeatNode" presStyleLbl="solidFgAcc1" presStyleIdx="2" presStyleCnt="3"/>
      <dgm:spPr/>
    </dgm:pt>
  </dgm:ptLst>
  <dgm:cxnLst>
    <dgm:cxn modelId="{FF59D1DA-9E7A-45BE-B720-0202D8006FBA}" type="presOf" srcId="{E1009B72-3D0A-4974-8780-A930BA016C89}" destId="{AA248BFD-6C82-4275-A591-47FA6AA82269}" srcOrd="0" destOrd="0" presId="urn:microsoft.com/office/officeart/2008/layout/VerticalCurvedList"/>
    <dgm:cxn modelId="{A087A98C-9C49-4DBF-B083-BE5360CCB7D3}" type="presOf" srcId="{5D0B5CC3-EE19-46AF-8759-ABC2C9F53DB1}" destId="{6F28E35B-88EB-4E4D-B091-412853D495EB}" srcOrd="0" destOrd="0" presId="urn:microsoft.com/office/officeart/2008/layout/VerticalCurvedList"/>
    <dgm:cxn modelId="{7BDE1DA3-1FF3-49FD-BE3F-1CFE27308016}" srcId="{63C0FEE7-92CE-4AF5-801F-DDFBE98EBA1B}" destId="{EBD0B9B3-7645-4BA9-9BFF-B0477C42AC01}" srcOrd="0" destOrd="0" parTransId="{0E3F4B6E-DA8F-4F65-AFB4-FB1BDC4C3670}" sibTransId="{E1009B72-3D0A-4974-8780-A930BA016C89}"/>
    <dgm:cxn modelId="{BBFDF731-F284-4B19-A81A-8FA0211C82C0}" srcId="{63C0FEE7-92CE-4AF5-801F-DDFBE98EBA1B}" destId="{5D0B5CC3-EE19-46AF-8759-ABC2C9F53DB1}" srcOrd="1" destOrd="0" parTransId="{61312DE5-A8AF-40DD-9E8F-F5E950E3A97C}" sibTransId="{3C6F7639-225E-46D7-BB0F-734AF4460D6C}"/>
    <dgm:cxn modelId="{3E247CE9-BB59-449F-8026-930079235E0B}" type="presOf" srcId="{63C0FEE7-92CE-4AF5-801F-DDFBE98EBA1B}" destId="{7B123243-4537-4404-BFB7-4E596A909B38}" srcOrd="0" destOrd="0" presId="urn:microsoft.com/office/officeart/2008/layout/VerticalCurvedList"/>
    <dgm:cxn modelId="{4FFE579F-976C-4C0B-884A-CC244F1D9ADE}" srcId="{63C0FEE7-92CE-4AF5-801F-DDFBE98EBA1B}" destId="{95D90075-69A5-4FD2-92E0-36332FE67BB5}" srcOrd="2" destOrd="0" parTransId="{A37100EE-8925-41D8-AB1B-2575A2115A0C}" sibTransId="{B2ADD29C-BF3E-423F-914D-9A97AF503424}"/>
    <dgm:cxn modelId="{AF0E0B91-B0EC-42C6-A510-8D56ED942CFC}" type="presOf" srcId="{EBD0B9B3-7645-4BA9-9BFF-B0477C42AC01}" destId="{047F84CC-0338-4039-8030-2F8AA8FBCE73}" srcOrd="0" destOrd="0" presId="urn:microsoft.com/office/officeart/2008/layout/VerticalCurvedList"/>
    <dgm:cxn modelId="{888808FB-09FF-4033-B908-8939810D05CE}" type="presOf" srcId="{95D90075-69A5-4FD2-92E0-36332FE67BB5}" destId="{622B48C5-57A8-415B-8D68-66AEDA85EC2D}" srcOrd="0" destOrd="0" presId="urn:microsoft.com/office/officeart/2008/layout/VerticalCurvedList"/>
    <dgm:cxn modelId="{7DAE1B6F-F605-4300-997D-D81695B15179}" type="presParOf" srcId="{7B123243-4537-4404-BFB7-4E596A909B38}" destId="{C227B43D-623A-42C2-A180-46338DC66F9A}" srcOrd="0" destOrd="0" presId="urn:microsoft.com/office/officeart/2008/layout/VerticalCurvedList"/>
    <dgm:cxn modelId="{0566FDB4-755A-4FB4-AC12-015D19804752}" type="presParOf" srcId="{C227B43D-623A-42C2-A180-46338DC66F9A}" destId="{ACF0F038-F3A0-4AB9-BD2A-1ACA839FC6D8}" srcOrd="0" destOrd="0" presId="urn:microsoft.com/office/officeart/2008/layout/VerticalCurvedList"/>
    <dgm:cxn modelId="{735BD0C6-DA7C-4D50-8FAE-658DB95CF316}" type="presParOf" srcId="{ACF0F038-F3A0-4AB9-BD2A-1ACA839FC6D8}" destId="{2AA68037-7675-4025-BA11-B87789746AE8}" srcOrd="0" destOrd="0" presId="urn:microsoft.com/office/officeart/2008/layout/VerticalCurvedList"/>
    <dgm:cxn modelId="{E27A3079-8D25-48DE-B62D-035D32CD6454}" type="presParOf" srcId="{ACF0F038-F3A0-4AB9-BD2A-1ACA839FC6D8}" destId="{AA248BFD-6C82-4275-A591-47FA6AA82269}" srcOrd="1" destOrd="0" presId="urn:microsoft.com/office/officeart/2008/layout/VerticalCurvedList"/>
    <dgm:cxn modelId="{254EDD81-AA71-4C8F-849E-E03DDB7A11D4}" type="presParOf" srcId="{ACF0F038-F3A0-4AB9-BD2A-1ACA839FC6D8}" destId="{B50518F4-82C5-4215-95C6-28F5B96EC540}" srcOrd="2" destOrd="0" presId="urn:microsoft.com/office/officeart/2008/layout/VerticalCurvedList"/>
    <dgm:cxn modelId="{4A2E5482-BE07-4B1F-B3E0-15890FBA5D8E}" type="presParOf" srcId="{ACF0F038-F3A0-4AB9-BD2A-1ACA839FC6D8}" destId="{4311BA34-47B9-446B-977A-64A0AB63463D}" srcOrd="3" destOrd="0" presId="urn:microsoft.com/office/officeart/2008/layout/VerticalCurvedList"/>
    <dgm:cxn modelId="{9DE2AFF9-D7B4-4836-B4FE-B6FA7E5B49F1}" type="presParOf" srcId="{C227B43D-623A-42C2-A180-46338DC66F9A}" destId="{047F84CC-0338-4039-8030-2F8AA8FBCE73}" srcOrd="1" destOrd="0" presId="urn:microsoft.com/office/officeart/2008/layout/VerticalCurvedList"/>
    <dgm:cxn modelId="{8A1FA2EB-0053-444C-A159-420275918077}" type="presParOf" srcId="{C227B43D-623A-42C2-A180-46338DC66F9A}" destId="{44171C7E-1149-435E-BBE2-ECCFF9B3404D}" srcOrd="2" destOrd="0" presId="urn:microsoft.com/office/officeart/2008/layout/VerticalCurvedList"/>
    <dgm:cxn modelId="{93966A69-4A42-41B2-88B3-488401BB5FC1}" type="presParOf" srcId="{44171C7E-1149-435E-BBE2-ECCFF9B3404D}" destId="{5938623D-7B72-4EB3-9C3A-2F09F810D7E4}" srcOrd="0" destOrd="0" presId="urn:microsoft.com/office/officeart/2008/layout/VerticalCurvedList"/>
    <dgm:cxn modelId="{FCF49692-0AD7-4DD8-B0BB-313ADAB19D7D}" type="presParOf" srcId="{C227B43D-623A-42C2-A180-46338DC66F9A}" destId="{6F28E35B-88EB-4E4D-B091-412853D495EB}" srcOrd="3" destOrd="0" presId="urn:microsoft.com/office/officeart/2008/layout/VerticalCurvedList"/>
    <dgm:cxn modelId="{520BE04C-0C77-4ABE-B59F-37444D331E5A}" type="presParOf" srcId="{C227B43D-623A-42C2-A180-46338DC66F9A}" destId="{9E28F866-6549-4EE3-ABA4-369BB44B0D72}" srcOrd="4" destOrd="0" presId="urn:microsoft.com/office/officeart/2008/layout/VerticalCurvedList"/>
    <dgm:cxn modelId="{0770D11F-BA4E-442F-93CA-0C5D64FC7FF9}" type="presParOf" srcId="{9E28F866-6549-4EE3-ABA4-369BB44B0D72}" destId="{0BD178B0-BA26-4463-ADF8-D1D38C9D8FBE}" srcOrd="0" destOrd="0" presId="urn:microsoft.com/office/officeart/2008/layout/VerticalCurvedList"/>
    <dgm:cxn modelId="{07FEFC8F-1988-44BD-8B4A-D50B88102BDC}" type="presParOf" srcId="{C227B43D-623A-42C2-A180-46338DC66F9A}" destId="{622B48C5-57A8-415B-8D68-66AEDA85EC2D}" srcOrd="5" destOrd="0" presId="urn:microsoft.com/office/officeart/2008/layout/VerticalCurvedList"/>
    <dgm:cxn modelId="{F3F95087-DB54-470E-AA73-447A5E934ABA}" type="presParOf" srcId="{C227B43D-623A-42C2-A180-46338DC66F9A}" destId="{58799D43-654F-4A9E-A4C3-C9F73DD8E532}" srcOrd="6" destOrd="0" presId="urn:microsoft.com/office/officeart/2008/layout/VerticalCurvedList"/>
    <dgm:cxn modelId="{466A14E7-A1D2-4CD3-9DC1-BC43BF070D7A}" type="presParOf" srcId="{58799D43-654F-4A9E-A4C3-C9F73DD8E532}" destId="{02E4130C-D91F-4CE3-AF95-FD47D5C4D4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387D67-4081-41B7-933A-6E93F1E97BFE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89745D4-C457-430A-95DB-84C89904689F}">
      <dgm:prSet phldrT="[Text]" custT="1"/>
      <dgm:spPr/>
      <dgm:t>
        <a:bodyPr/>
        <a:lstStyle/>
        <a:p>
          <a:r>
            <a:rPr lang="en-US" sz="1800" b="0" dirty="0" err="1" smtClean="0">
              <a:sym typeface="Arial"/>
            </a:rPr>
            <a:t>Bagian-Bagian</a:t>
          </a:r>
          <a:r>
            <a:rPr lang="en-US" sz="1800" b="0" dirty="0" smtClean="0">
              <a:sym typeface="Arial"/>
            </a:rPr>
            <a:t> </a:t>
          </a:r>
          <a:r>
            <a:rPr lang="en-US" sz="1800" b="0" dirty="0" err="1" smtClean="0">
              <a:sym typeface="Arial"/>
            </a:rPr>
            <a:t>Tubuh</a:t>
          </a:r>
          <a:r>
            <a:rPr lang="en-US" sz="1800" b="0" dirty="0" smtClean="0">
              <a:sym typeface="Arial"/>
            </a:rPr>
            <a:t> yang </a:t>
          </a:r>
          <a:r>
            <a:rPr lang="en-US" sz="1800" b="0" dirty="0" err="1" smtClean="0">
              <a:sym typeface="Arial"/>
            </a:rPr>
            <a:t>Terkena</a:t>
          </a:r>
          <a:r>
            <a:rPr lang="en-US" sz="1800" b="0" dirty="0" smtClean="0">
              <a:sym typeface="Arial"/>
            </a:rPr>
            <a:t> </a:t>
          </a:r>
          <a:r>
            <a:rPr lang="en-US" sz="1800" b="0" dirty="0" err="1" smtClean="0">
              <a:sym typeface="Arial"/>
            </a:rPr>
            <a:t>Cedera</a:t>
          </a:r>
          <a:r>
            <a:rPr lang="en-US" sz="1800" b="0" dirty="0" smtClean="0">
              <a:sym typeface="Arial"/>
            </a:rPr>
            <a:t> </a:t>
          </a:r>
          <a:r>
            <a:rPr lang="en-US" sz="1800" b="0" dirty="0" err="1" smtClean="0">
              <a:sym typeface="Arial"/>
            </a:rPr>
            <a:t>dan</a:t>
          </a:r>
          <a:r>
            <a:rPr lang="en-US" sz="1800" b="0" dirty="0" smtClean="0">
              <a:sym typeface="Arial"/>
            </a:rPr>
            <a:t> </a:t>
          </a:r>
          <a:r>
            <a:rPr lang="en-US" sz="1800" b="0" dirty="0" err="1" smtClean="0">
              <a:sym typeface="Arial"/>
            </a:rPr>
            <a:t>Sakit</a:t>
          </a:r>
          <a:r>
            <a:rPr lang="en-US" sz="1800" b="0" dirty="0" smtClean="0">
              <a:sym typeface="Arial"/>
            </a:rPr>
            <a:t>  </a:t>
          </a:r>
          <a:endParaRPr lang="en-US" sz="1800" b="0" dirty="0"/>
        </a:p>
      </dgm:t>
    </dgm:pt>
    <dgm:pt modelId="{34EC56F4-323A-439A-852F-62AFB56FCA84}" type="parTrans" cxnId="{0DE417E0-7C9D-4A26-8DAF-5532B5843653}">
      <dgm:prSet/>
      <dgm:spPr/>
      <dgm:t>
        <a:bodyPr/>
        <a:lstStyle/>
        <a:p>
          <a:endParaRPr lang="en-US" sz="2000"/>
        </a:p>
      </dgm:t>
    </dgm:pt>
    <dgm:pt modelId="{BE2FFA3A-EF99-4554-A696-60E909056E33}" type="sibTrans" cxnId="{0DE417E0-7C9D-4A26-8DAF-5532B5843653}">
      <dgm:prSet/>
      <dgm:spPr/>
      <dgm:t>
        <a:bodyPr/>
        <a:lstStyle/>
        <a:p>
          <a:endParaRPr lang="en-US" sz="2000"/>
        </a:p>
      </dgm:t>
    </dgm:pt>
    <dgm:pt modelId="{11F4005A-2260-41C3-8681-D0BC1E7CB934}">
      <dgm:prSet phldrT="[Text]" custT="1"/>
      <dgm:spPr/>
      <dgm:t>
        <a:bodyPr/>
        <a:lstStyle/>
        <a:p>
          <a:r>
            <a:rPr lang="en-US" sz="1800" dirty="0" err="1" smtClean="0"/>
            <a:t>Kepala</a:t>
          </a:r>
          <a:r>
            <a:rPr lang="en-US" sz="1800" dirty="0" smtClean="0"/>
            <a:t>: </a:t>
          </a:r>
          <a:r>
            <a:rPr lang="en-US" sz="1800" dirty="0" err="1" smtClean="0"/>
            <a:t>mata</a:t>
          </a:r>
          <a:endParaRPr lang="en-US" sz="1800" dirty="0"/>
        </a:p>
      </dgm:t>
    </dgm:pt>
    <dgm:pt modelId="{3D210A43-C811-48AF-A70A-161EAC7D2D7B}" type="parTrans" cxnId="{FA00A3E1-FC21-4A04-B66F-FA8692B13F9F}">
      <dgm:prSet/>
      <dgm:spPr/>
      <dgm:t>
        <a:bodyPr/>
        <a:lstStyle/>
        <a:p>
          <a:endParaRPr lang="en-US" sz="2000"/>
        </a:p>
      </dgm:t>
    </dgm:pt>
    <dgm:pt modelId="{BCCD4D54-1A55-4DAB-BD51-A3BD5002864D}" type="sibTrans" cxnId="{FA00A3E1-FC21-4A04-B66F-FA8692B13F9F}">
      <dgm:prSet/>
      <dgm:spPr/>
      <dgm:t>
        <a:bodyPr/>
        <a:lstStyle/>
        <a:p>
          <a:endParaRPr lang="en-US" sz="2000"/>
        </a:p>
      </dgm:t>
    </dgm:pt>
    <dgm:pt modelId="{93E963F7-5B7C-465D-AA41-7FF29743B93D}">
      <dgm:prSet phldrT="[Text]" custT="1"/>
      <dgm:spPr/>
      <dgm:t>
        <a:bodyPr/>
        <a:lstStyle/>
        <a:p>
          <a:r>
            <a:rPr lang="en-US" sz="1800" dirty="0" err="1" smtClean="0"/>
            <a:t>Leher</a:t>
          </a:r>
          <a:r>
            <a:rPr lang="en-US" sz="1800" dirty="0" smtClean="0"/>
            <a:t> </a:t>
          </a:r>
          <a:endParaRPr lang="en-US" sz="1800" dirty="0"/>
        </a:p>
      </dgm:t>
    </dgm:pt>
    <dgm:pt modelId="{4CA904F3-4959-4D8D-BBB0-C6E1C08B041D}" type="parTrans" cxnId="{1B8017A8-C661-4C8F-B704-F0784995843C}">
      <dgm:prSet/>
      <dgm:spPr/>
      <dgm:t>
        <a:bodyPr/>
        <a:lstStyle/>
        <a:p>
          <a:endParaRPr lang="en-US" sz="2000"/>
        </a:p>
      </dgm:t>
    </dgm:pt>
    <dgm:pt modelId="{F5FFB9E9-A388-42F2-8FD8-072F02336405}" type="sibTrans" cxnId="{1B8017A8-C661-4C8F-B704-F0784995843C}">
      <dgm:prSet/>
      <dgm:spPr/>
      <dgm:t>
        <a:bodyPr/>
        <a:lstStyle/>
        <a:p>
          <a:endParaRPr lang="en-US" sz="2000"/>
        </a:p>
      </dgm:t>
    </dgm:pt>
    <dgm:pt modelId="{7B05326B-882B-421C-BF62-791E630743A1}">
      <dgm:prSet phldrT="[Text]" custT="1"/>
      <dgm:spPr/>
      <dgm:t>
        <a:bodyPr/>
        <a:lstStyle/>
        <a:p>
          <a:r>
            <a:rPr lang="en-US" sz="1800" dirty="0" err="1" smtClean="0"/>
            <a:t>Batang</a:t>
          </a:r>
          <a:r>
            <a:rPr lang="en-US" sz="1800" dirty="0" smtClean="0"/>
            <a:t> </a:t>
          </a:r>
          <a:r>
            <a:rPr lang="en-US" sz="1800" dirty="0" err="1" smtClean="0"/>
            <a:t>tubuh</a:t>
          </a:r>
          <a:r>
            <a:rPr lang="en-US" sz="1800" dirty="0" smtClean="0"/>
            <a:t>: </a:t>
          </a:r>
          <a:r>
            <a:rPr lang="en-US" sz="1800" dirty="0" err="1" smtClean="0"/>
            <a:t>bahu</a:t>
          </a:r>
          <a:r>
            <a:rPr lang="en-US" sz="1800" dirty="0" smtClean="0"/>
            <a:t>,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punggung</a:t>
          </a:r>
          <a:endParaRPr lang="en-US" sz="1800" dirty="0"/>
        </a:p>
      </dgm:t>
    </dgm:pt>
    <dgm:pt modelId="{8A14DB81-BC2D-461B-AC88-615F36D9D064}" type="parTrans" cxnId="{88303623-3F6D-4993-97E0-3E173AD4CFF6}">
      <dgm:prSet/>
      <dgm:spPr/>
      <dgm:t>
        <a:bodyPr/>
        <a:lstStyle/>
        <a:p>
          <a:endParaRPr lang="en-US" sz="2000"/>
        </a:p>
      </dgm:t>
    </dgm:pt>
    <dgm:pt modelId="{4CF164EA-36B7-4C91-A411-900DBA14FB82}" type="sibTrans" cxnId="{88303623-3F6D-4993-97E0-3E173AD4CFF6}">
      <dgm:prSet/>
      <dgm:spPr/>
      <dgm:t>
        <a:bodyPr/>
        <a:lstStyle/>
        <a:p>
          <a:endParaRPr lang="en-US" sz="2000"/>
        </a:p>
      </dgm:t>
    </dgm:pt>
    <dgm:pt modelId="{252E0151-4241-449F-8DAC-2EC0C42997D4}">
      <dgm:prSet phldrT="[Text]" custT="1"/>
      <dgm:spPr/>
      <dgm:t>
        <a:bodyPr/>
        <a:lstStyle/>
        <a:p>
          <a:r>
            <a:rPr lang="en-US" sz="1800" dirty="0" err="1" smtClean="0"/>
            <a:t>Alat</a:t>
          </a:r>
          <a:r>
            <a:rPr lang="en-US" sz="1800" dirty="0" smtClean="0"/>
            <a:t> </a:t>
          </a:r>
          <a:r>
            <a:rPr lang="en-US" sz="1800" dirty="0" err="1" smtClean="0"/>
            <a:t>gerak</a:t>
          </a:r>
          <a:r>
            <a:rPr lang="en-US" sz="1800" dirty="0" smtClean="0"/>
            <a:t> </a:t>
          </a:r>
          <a:r>
            <a:rPr lang="en-US" sz="1800" dirty="0" err="1" smtClean="0"/>
            <a:t>atas</a:t>
          </a:r>
          <a:r>
            <a:rPr lang="en-US" sz="1800" dirty="0" smtClean="0"/>
            <a:t>: </a:t>
          </a:r>
          <a:r>
            <a:rPr lang="en-US" sz="1800" dirty="0" err="1" smtClean="0"/>
            <a:t>lengan</a:t>
          </a:r>
          <a:r>
            <a:rPr lang="en-US" sz="1800" dirty="0" smtClean="0"/>
            <a:t> </a:t>
          </a:r>
          <a:r>
            <a:rPr lang="en-US" sz="1800" dirty="0" err="1" smtClean="0"/>
            <a:t>tangan</a:t>
          </a:r>
          <a:r>
            <a:rPr lang="en-US" sz="1800" dirty="0" smtClean="0"/>
            <a:t>, </a:t>
          </a:r>
          <a:r>
            <a:rPr lang="en-US" sz="1800" dirty="0" err="1" smtClean="0"/>
            <a:t>pergelangan</a:t>
          </a:r>
          <a:r>
            <a:rPr lang="en-US" sz="1800" dirty="0" smtClean="0"/>
            <a:t> </a:t>
          </a:r>
          <a:r>
            <a:rPr lang="en-US" sz="1800" dirty="0" err="1" smtClean="0"/>
            <a:t>tangan</a:t>
          </a:r>
          <a:r>
            <a:rPr lang="en-US" sz="1800" dirty="0" smtClean="0"/>
            <a:t>, </a:t>
          </a:r>
          <a:r>
            <a:rPr lang="en-US" sz="1800" dirty="0" err="1" smtClean="0"/>
            <a:t>tangan</a:t>
          </a:r>
          <a:r>
            <a:rPr lang="en-US" sz="1800" dirty="0" smtClean="0"/>
            <a:t> </a:t>
          </a:r>
          <a:r>
            <a:rPr lang="en-US" sz="1800" dirty="0" err="1" smtClean="0"/>
            <a:t>selain</a:t>
          </a:r>
          <a:r>
            <a:rPr lang="en-US" sz="1800" dirty="0" smtClean="0"/>
            <a:t> </a:t>
          </a:r>
          <a:r>
            <a:rPr lang="en-US" sz="1800" dirty="0" err="1" smtClean="0"/>
            <a:t>jari</a:t>
          </a:r>
          <a:r>
            <a:rPr lang="en-US" sz="1800" dirty="0" smtClean="0"/>
            <a:t>,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jari</a:t>
          </a:r>
          <a:r>
            <a:rPr lang="en-US" sz="1800" dirty="0" smtClean="0"/>
            <a:t> </a:t>
          </a:r>
          <a:r>
            <a:rPr lang="en-US" sz="1800" dirty="0" err="1" smtClean="0"/>
            <a:t>tangan</a:t>
          </a:r>
          <a:r>
            <a:rPr lang="en-US" sz="1800" dirty="0" smtClean="0"/>
            <a:t>. </a:t>
          </a:r>
          <a:endParaRPr lang="en-US" sz="1800" dirty="0"/>
        </a:p>
      </dgm:t>
    </dgm:pt>
    <dgm:pt modelId="{2E314CF2-6394-436B-A3AF-A3E8A39A93B0}" type="parTrans" cxnId="{0DA66DA5-F097-4AA3-BD8F-6CE7D31FFF40}">
      <dgm:prSet/>
      <dgm:spPr/>
      <dgm:t>
        <a:bodyPr/>
        <a:lstStyle/>
        <a:p>
          <a:endParaRPr lang="en-US" sz="2000"/>
        </a:p>
      </dgm:t>
    </dgm:pt>
    <dgm:pt modelId="{B6E42D08-1519-44F7-BBD4-45A5872EC867}" type="sibTrans" cxnId="{0DA66DA5-F097-4AA3-BD8F-6CE7D31FFF40}">
      <dgm:prSet/>
      <dgm:spPr/>
      <dgm:t>
        <a:bodyPr/>
        <a:lstStyle/>
        <a:p>
          <a:endParaRPr lang="en-US" sz="2000"/>
        </a:p>
      </dgm:t>
    </dgm:pt>
    <dgm:pt modelId="{9821532D-5AA2-4B47-AE8D-0A2EBB78E487}">
      <dgm:prSet phldrT="[Text]" custT="1"/>
      <dgm:spPr/>
      <dgm:t>
        <a:bodyPr/>
        <a:lstStyle/>
        <a:p>
          <a:r>
            <a:rPr lang="en-US" sz="1800" dirty="0" err="1" smtClean="0"/>
            <a:t>Alat</a:t>
          </a:r>
          <a:r>
            <a:rPr lang="en-US" sz="1800" dirty="0" smtClean="0"/>
            <a:t> </a:t>
          </a:r>
          <a:r>
            <a:rPr lang="en-US" sz="1800" dirty="0" err="1" smtClean="0"/>
            <a:t>gerak</a:t>
          </a:r>
          <a:r>
            <a:rPr lang="en-US" sz="1800" dirty="0" smtClean="0"/>
            <a:t> </a:t>
          </a:r>
          <a:r>
            <a:rPr lang="en-US" sz="1800" dirty="0" err="1" smtClean="0"/>
            <a:t>bawah</a:t>
          </a:r>
          <a:r>
            <a:rPr lang="en-US" sz="1800" dirty="0" smtClean="0"/>
            <a:t>: </a:t>
          </a:r>
          <a:r>
            <a:rPr lang="en-US" sz="1800" dirty="0" err="1" smtClean="0"/>
            <a:t>lutut</a:t>
          </a:r>
          <a:r>
            <a:rPr lang="en-US" sz="1800" dirty="0" smtClean="0"/>
            <a:t>, </a:t>
          </a:r>
          <a:r>
            <a:rPr lang="en-US" sz="1800" dirty="0" err="1" smtClean="0"/>
            <a:t>pergelangan</a:t>
          </a:r>
          <a:r>
            <a:rPr lang="en-US" sz="1800" dirty="0" smtClean="0"/>
            <a:t> kaki, kaki </a:t>
          </a:r>
          <a:r>
            <a:rPr lang="en-US" sz="1800" dirty="0" err="1" smtClean="0"/>
            <a:t>selain</a:t>
          </a:r>
          <a:r>
            <a:rPr lang="en-US" sz="1800" dirty="0" smtClean="0"/>
            <a:t> </a:t>
          </a:r>
          <a:r>
            <a:rPr lang="en-US" sz="1800" dirty="0" err="1" smtClean="0"/>
            <a:t>jari</a:t>
          </a:r>
          <a:r>
            <a:rPr lang="en-US" sz="1800" dirty="0" smtClean="0"/>
            <a:t> kaki,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jari</a:t>
          </a:r>
          <a:r>
            <a:rPr lang="en-US" sz="1800" dirty="0" smtClean="0"/>
            <a:t> kaki.</a:t>
          </a:r>
          <a:endParaRPr lang="en-US" sz="1800" dirty="0"/>
        </a:p>
      </dgm:t>
    </dgm:pt>
    <dgm:pt modelId="{77E7408B-26C9-4DFD-961A-B8B7FA50FAD2}" type="parTrans" cxnId="{BD7D049A-237B-41AB-BCA2-3DC590C9BB71}">
      <dgm:prSet/>
      <dgm:spPr/>
      <dgm:t>
        <a:bodyPr/>
        <a:lstStyle/>
        <a:p>
          <a:endParaRPr lang="en-US" sz="2000"/>
        </a:p>
      </dgm:t>
    </dgm:pt>
    <dgm:pt modelId="{82E933C9-BF4C-419D-A244-07CB519ACE0C}" type="sibTrans" cxnId="{BD7D049A-237B-41AB-BCA2-3DC590C9BB71}">
      <dgm:prSet/>
      <dgm:spPr/>
      <dgm:t>
        <a:bodyPr/>
        <a:lstStyle/>
        <a:p>
          <a:endParaRPr lang="en-US" sz="2000"/>
        </a:p>
      </dgm:t>
    </dgm:pt>
    <dgm:pt modelId="{58EBFF15-357B-4BFF-935A-0ACE13DE654C}">
      <dgm:prSet phldrT="[Text]" custT="1"/>
      <dgm:spPr/>
      <dgm:t>
        <a:bodyPr/>
        <a:lstStyle/>
        <a:p>
          <a:r>
            <a:rPr lang="en-US" sz="1800" dirty="0" err="1" smtClean="0"/>
            <a:t>Sistem</a:t>
          </a:r>
          <a:r>
            <a:rPr lang="en-US" sz="1800" dirty="0" smtClean="0"/>
            <a:t> </a:t>
          </a:r>
          <a:r>
            <a:rPr lang="en-US" sz="1800" dirty="0" err="1" smtClean="0"/>
            <a:t>tubuh</a:t>
          </a:r>
          <a:endParaRPr lang="en-US" sz="1800" dirty="0"/>
        </a:p>
      </dgm:t>
    </dgm:pt>
    <dgm:pt modelId="{2B1333FE-5E7F-49B3-87AB-FCA09868AB8B}" type="parTrans" cxnId="{58BB2CBE-C404-4DA7-8E57-B5099105BFCC}">
      <dgm:prSet/>
      <dgm:spPr/>
      <dgm:t>
        <a:bodyPr/>
        <a:lstStyle/>
        <a:p>
          <a:endParaRPr lang="en-US" sz="2000"/>
        </a:p>
      </dgm:t>
    </dgm:pt>
    <dgm:pt modelId="{6A165EB9-FBB6-44C1-BE79-3FC193D5937F}" type="sibTrans" cxnId="{58BB2CBE-C404-4DA7-8E57-B5099105BFCC}">
      <dgm:prSet/>
      <dgm:spPr/>
      <dgm:t>
        <a:bodyPr/>
        <a:lstStyle/>
        <a:p>
          <a:endParaRPr lang="en-US" sz="2000"/>
        </a:p>
      </dgm:t>
    </dgm:pt>
    <dgm:pt modelId="{9DE455D2-5B62-499F-BF5C-29B7D572126A}">
      <dgm:prSet phldrT="[Text]" custT="1"/>
      <dgm:spPr/>
      <dgm:t>
        <a:bodyPr/>
        <a:lstStyle/>
        <a:p>
          <a:r>
            <a:rPr lang="en-US" sz="1800" dirty="0" err="1" smtClean="0"/>
            <a:t>Banyak</a:t>
          </a:r>
          <a:r>
            <a:rPr lang="en-US" sz="1800" dirty="0" smtClean="0"/>
            <a:t> </a:t>
          </a:r>
          <a:r>
            <a:rPr lang="en-US" sz="1800" dirty="0" err="1" smtClean="0"/>
            <a:t>bagian</a:t>
          </a:r>
          <a:r>
            <a:rPr lang="en-US" sz="1800" dirty="0" smtClean="0"/>
            <a:t> </a:t>
          </a:r>
          <a:endParaRPr lang="en-US" sz="1800" dirty="0"/>
        </a:p>
      </dgm:t>
    </dgm:pt>
    <dgm:pt modelId="{18900E5D-E5E5-4832-8734-44D8474AFC97}" type="parTrans" cxnId="{AC2A7E54-8ED7-4A96-A422-81DCCEE0AA2E}">
      <dgm:prSet/>
      <dgm:spPr/>
      <dgm:t>
        <a:bodyPr/>
        <a:lstStyle/>
        <a:p>
          <a:endParaRPr lang="en-US" sz="2000"/>
        </a:p>
      </dgm:t>
    </dgm:pt>
    <dgm:pt modelId="{D022319B-F639-4855-AFDD-D57DEFF35D1F}" type="sibTrans" cxnId="{AC2A7E54-8ED7-4A96-A422-81DCCEE0AA2E}">
      <dgm:prSet/>
      <dgm:spPr/>
      <dgm:t>
        <a:bodyPr/>
        <a:lstStyle/>
        <a:p>
          <a:endParaRPr lang="en-US" sz="2000"/>
        </a:p>
      </dgm:t>
    </dgm:pt>
    <dgm:pt modelId="{27737DAE-E235-437A-8EF9-23ED5875517E}" type="pres">
      <dgm:prSet presAssocID="{AB387D67-4081-41B7-933A-6E93F1E97BF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61BA928-337E-461E-9C20-EBFC2456B3EB}" type="pres">
      <dgm:prSet presAssocID="{889745D4-C457-430A-95DB-84C89904689F}" presName="hierRoot1" presStyleCnt="0">
        <dgm:presLayoutVars>
          <dgm:hierBranch val="init"/>
        </dgm:presLayoutVars>
      </dgm:prSet>
      <dgm:spPr/>
    </dgm:pt>
    <dgm:pt modelId="{908AFA30-1B73-4340-8D32-B7643E2CA70C}" type="pres">
      <dgm:prSet presAssocID="{889745D4-C457-430A-95DB-84C89904689F}" presName="rootComposite1" presStyleCnt="0"/>
      <dgm:spPr/>
    </dgm:pt>
    <dgm:pt modelId="{147E857D-286E-4CCD-8352-F0387379668C}" type="pres">
      <dgm:prSet presAssocID="{889745D4-C457-430A-95DB-84C89904689F}" presName="rootText1" presStyleLbl="node0" presStyleIdx="0" presStyleCnt="1" custScaleX="260638" custScaleY="12454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B70A0D-52A2-4E08-B70B-30826CE9409C}" type="pres">
      <dgm:prSet presAssocID="{889745D4-C457-430A-95DB-84C89904689F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007EBA9-DB16-471B-81D8-2DABFA6C9774}" type="pres">
      <dgm:prSet presAssocID="{889745D4-C457-430A-95DB-84C89904689F}" presName="hierChild2" presStyleCnt="0"/>
      <dgm:spPr/>
    </dgm:pt>
    <dgm:pt modelId="{2A3DD654-F40C-4E5C-9271-ECBBE27CF7AE}" type="pres">
      <dgm:prSet presAssocID="{3D210A43-C811-48AF-A70A-161EAC7D2D7B}" presName="Name37" presStyleLbl="parChTrans1D2" presStyleIdx="0" presStyleCnt="7"/>
      <dgm:spPr/>
      <dgm:t>
        <a:bodyPr/>
        <a:lstStyle/>
        <a:p>
          <a:endParaRPr lang="en-US"/>
        </a:p>
      </dgm:t>
    </dgm:pt>
    <dgm:pt modelId="{24B2E30E-0E42-429B-B238-D14C6639D5C5}" type="pres">
      <dgm:prSet presAssocID="{11F4005A-2260-41C3-8681-D0BC1E7CB934}" presName="hierRoot2" presStyleCnt="0">
        <dgm:presLayoutVars>
          <dgm:hierBranch val="init"/>
        </dgm:presLayoutVars>
      </dgm:prSet>
      <dgm:spPr/>
    </dgm:pt>
    <dgm:pt modelId="{7682EF8C-BD48-4D6F-92CF-E7FC9B4B31B0}" type="pres">
      <dgm:prSet presAssocID="{11F4005A-2260-41C3-8681-D0BC1E7CB934}" presName="rootComposite" presStyleCnt="0"/>
      <dgm:spPr/>
    </dgm:pt>
    <dgm:pt modelId="{AAABB21E-D1A2-4AD6-A108-89B28EBA5573}" type="pres">
      <dgm:prSet presAssocID="{11F4005A-2260-41C3-8681-D0BC1E7CB934}" presName="rootText" presStyleLbl="node2" presStyleIdx="0" presStyleCnt="7" custScaleX="7298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FC3A4D7-454F-4809-A639-584880230285}" type="pres">
      <dgm:prSet presAssocID="{11F4005A-2260-41C3-8681-D0BC1E7CB934}" presName="rootConnector" presStyleLbl="node2" presStyleIdx="0" presStyleCnt="7"/>
      <dgm:spPr/>
      <dgm:t>
        <a:bodyPr/>
        <a:lstStyle/>
        <a:p>
          <a:endParaRPr lang="en-US"/>
        </a:p>
      </dgm:t>
    </dgm:pt>
    <dgm:pt modelId="{DE616CAD-869E-49CA-9FAC-5D75A0C57F47}" type="pres">
      <dgm:prSet presAssocID="{11F4005A-2260-41C3-8681-D0BC1E7CB934}" presName="hierChild4" presStyleCnt="0"/>
      <dgm:spPr/>
    </dgm:pt>
    <dgm:pt modelId="{EC7D02AA-5384-416D-9562-050804CFC73A}" type="pres">
      <dgm:prSet presAssocID="{11F4005A-2260-41C3-8681-D0BC1E7CB934}" presName="hierChild5" presStyleCnt="0"/>
      <dgm:spPr/>
    </dgm:pt>
    <dgm:pt modelId="{A7A84765-35E3-447E-9EAC-AB8240A2B554}" type="pres">
      <dgm:prSet presAssocID="{4CA904F3-4959-4D8D-BBB0-C6E1C08B041D}" presName="Name37" presStyleLbl="parChTrans1D2" presStyleIdx="1" presStyleCnt="7"/>
      <dgm:spPr/>
      <dgm:t>
        <a:bodyPr/>
        <a:lstStyle/>
        <a:p>
          <a:endParaRPr lang="en-US"/>
        </a:p>
      </dgm:t>
    </dgm:pt>
    <dgm:pt modelId="{BEA727F5-02B7-48D0-8A7E-27C87CFEE9AD}" type="pres">
      <dgm:prSet presAssocID="{93E963F7-5B7C-465D-AA41-7FF29743B93D}" presName="hierRoot2" presStyleCnt="0">
        <dgm:presLayoutVars>
          <dgm:hierBranch val="init"/>
        </dgm:presLayoutVars>
      </dgm:prSet>
      <dgm:spPr/>
    </dgm:pt>
    <dgm:pt modelId="{5961F1FA-8EBB-4680-9F32-96873AF50FCE}" type="pres">
      <dgm:prSet presAssocID="{93E963F7-5B7C-465D-AA41-7FF29743B93D}" presName="rootComposite" presStyleCnt="0"/>
      <dgm:spPr/>
    </dgm:pt>
    <dgm:pt modelId="{BDB88AD0-D136-4F7C-AB4E-259F4EE1EC53}" type="pres">
      <dgm:prSet presAssocID="{93E963F7-5B7C-465D-AA41-7FF29743B93D}" presName="rootText" presStyleLbl="node2" presStyleIdx="1" presStyleCnt="7" custScaleX="641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9ABF850-3378-475C-BD6F-09F2ADE8894F}" type="pres">
      <dgm:prSet presAssocID="{93E963F7-5B7C-465D-AA41-7FF29743B93D}" presName="rootConnector" presStyleLbl="node2" presStyleIdx="1" presStyleCnt="7"/>
      <dgm:spPr/>
      <dgm:t>
        <a:bodyPr/>
        <a:lstStyle/>
        <a:p>
          <a:endParaRPr lang="en-US"/>
        </a:p>
      </dgm:t>
    </dgm:pt>
    <dgm:pt modelId="{DDB0CE8D-2B77-4C2E-B9AE-2F6CC6AFE32C}" type="pres">
      <dgm:prSet presAssocID="{93E963F7-5B7C-465D-AA41-7FF29743B93D}" presName="hierChild4" presStyleCnt="0"/>
      <dgm:spPr/>
    </dgm:pt>
    <dgm:pt modelId="{3C4D4F99-9A93-48F1-A045-15E41DECE86F}" type="pres">
      <dgm:prSet presAssocID="{93E963F7-5B7C-465D-AA41-7FF29743B93D}" presName="hierChild5" presStyleCnt="0"/>
      <dgm:spPr/>
    </dgm:pt>
    <dgm:pt modelId="{BBDFDCA0-89F7-46FF-BC87-AF40D57DE387}" type="pres">
      <dgm:prSet presAssocID="{8A14DB81-BC2D-461B-AC88-615F36D9D064}" presName="Name37" presStyleLbl="parChTrans1D2" presStyleIdx="2" presStyleCnt="7"/>
      <dgm:spPr/>
      <dgm:t>
        <a:bodyPr/>
        <a:lstStyle/>
        <a:p>
          <a:endParaRPr lang="en-US"/>
        </a:p>
      </dgm:t>
    </dgm:pt>
    <dgm:pt modelId="{92AD9F29-9EE0-49B8-BB3E-E5ECD2AD8EAC}" type="pres">
      <dgm:prSet presAssocID="{7B05326B-882B-421C-BF62-791E630743A1}" presName="hierRoot2" presStyleCnt="0">
        <dgm:presLayoutVars>
          <dgm:hierBranch val="init"/>
        </dgm:presLayoutVars>
      </dgm:prSet>
      <dgm:spPr/>
    </dgm:pt>
    <dgm:pt modelId="{C4C0BB1A-015D-4ADF-AE2D-E02E8A8C5B19}" type="pres">
      <dgm:prSet presAssocID="{7B05326B-882B-421C-BF62-791E630743A1}" presName="rootComposite" presStyleCnt="0"/>
      <dgm:spPr/>
    </dgm:pt>
    <dgm:pt modelId="{B6B4C335-CE04-4AB0-9923-1BB21589804F}" type="pres">
      <dgm:prSet presAssocID="{7B05326B-882B-421C-BF62-791E630743A1}" presName="rootText" presStyleLbl="node2" presStyleIdx="2" presStyleCnt="7" custScaleY="2569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B333D1-D0D8-4279-B49A-7255CAB2694B}" type="pres">
      <dgm:prSet presAssocID="{7B05326B-882B-421C-BF62-791E630743A1}" presName="rootConnector" presStyleLbl="node2" presStyleIdx="2" presStyleCnt="7"/>
      <dgm:spPr/>
      <dgm:t>
        <a:bodyPr/>
        <a:lstStyle/>
        <a:p>
          <a:endParaRPr lang="en-US"/>
        </a:p>
      </dgm:t>
    </dgm:pt>
    <dgm:pt modelId="{11FE1C0F-7B79-4D53-918E-2D426C73CBBD}" type="pres">
      <dgm:prSet presAssocID="{7B05326B-882B-421C-BF62-791E630743A1}" presName="hierChild4" presStyleCnt="0"/>
      <dgm:spPr/>
    </dgm:pt>
    <dgm:pt modelId="{929F133A-E8C7-4FAE-91D6-C1798010C9B9}" type="pres">
      <dgm:prSet presAssocID="{7B05326B-882B-421C-BF62-791E630743A1}" presName="hierChild5" presStyleCnt="0"/>
      <dgm:spPr/>
    </dgm:pt>
    <dgm:pt modelId="{8B45693F-44A3-4963-AC31-F8417CBBC52F}" type="pres">
      <dgm:prSet presAssocID="{2E314CF2-6394-436B-A3AF-A3E8A39A93B0}" presName="Name37" presStyleLbl="parChTrans1D2" presStyleIdx="3" presStyleCnt="7"/>
      <dgm:spPr/>
      <dgm:t>
        <a:bodyPr/>
        <a:lstStyle/>
        <a:p>
          <a:endParaRPr lang="en-US"/>
        </a:p>
      </dgm:t>
    </dgm:pt>
    <dgm:pt modelId="{5A82576C-DE18-4061-9954-7F1F8C0297F0}" type="pres">
      <dgm:prSet presAssocID="{252E0151-4241-449F-8DAC-2EC0C42997D4}" presName="hierRoot2" presStyleCnt="0">
        <dgm:presLayoutVars>
          <dgm:hierBranch val="init"/>
        </dgm:presLayoutVars>
      </dgm:prSet>
      <dgm:spPr/>
    </dgm:pt>
    <dgm:pt modelId="{63434B70-2829-4155-9994-F1A63A515796}" type="pres">
      <dgm:prSet presAssocID="{252E0151-4241-449F-8DAC-2EC0C42997D4}" presName="rootComposite" presStyleCnt="0"/>
      <dgm:spPr/>
    </dgm:pt>
    <dgm:pt modelId="{B3EF1BFF-2417-4A56-961A-4FFF9ED8517A}" type="pres">
      <dgm:prSet presAssocID="{252E0151-4241-449F-8DAC-2EC0C42997D4}" presName="rootText" presStyleLbl="node2" presStyleIdx="3" presStyleCnt="7" custScaleX="139690" custScaleY="32039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5199F8F-D503-45C3-9137-96F31701A960}" type="pres">
      <dgm:prSet presAssocID="{252E0151-4241-449F-8DAC-2EC0C42997D4}" presName="rootConnector" presStyleLbl="node2" presStyleIdx="3" presStyleCnt="7"/>
      <dgm:spPr/>
      <dgm:t>
        <a:bodyPr/>
        <a:lstStyle/>
        <a:p>
          <a:endParaRPr lang="en-US"/>
        </a:p>
      </dgm:t>
    </dgm:pt>
    <dgm:pt modelId="{3EF2EA93-C3FA-463A-8B79-DB545008472E}" type="pres">
      <dgm:prSet presAssocID="{252E0151-4241-449F-8DAC-2EC0C42997D4}" presName="hierChild4" presStyleCnt="0"/>
      <dgm:spPr/>
    </dgm:pt>
    <dgm:pt modelId="{B6134EC0-89D7-4784-B3FD-5D3A237B29FF}" type="pres">
      <dgm:prSet presAssocID="{252E0151-4241-449F-8DAC-2EC0C42997D4}" presName="hierChild5" presStyleCnt="0"/>
      <dgm:spPr/>
    </dgm:pt>
    <dgm:pt modelId="{4BA7C0E8-4A8E-4CA0-8FFF-A0B651C48971}" type="pres">
      <dgm:prSet presAssocID="{77E7408B-26C9-4DFD-961A-B8B7FA50FAD2}" presName="Name37" presStyleLbl="parChTrans1D2" presStyleIdx="4" presStyleCnt="7"/>
      <dgm:spPr/>
      <dgm:t>
        <a:bodyPr/>
        <a:lstStyle/>
        <a:p>
          <a:endParaRPr lang="en-US"/>
        </a:p>
      </dgm:t>
    </dgm:pt>
    <dgm:pt modelId="{8FE971B5-9246-4982-B87F-28FB64270CA4}" type="pres">
      <dgm:prSet presAssocID="{9821532D-5AA2-4B47-AE8D-0A2EBB78E487}" presName="hierRoot2" presStyleCnt="0">
        <dgm:presLayoutVars>
          <dgm:hierBranch val="init"/>
        </dgm:presLayoutVars>
      </dgm:prSet>
      <dgm:spPr/>
    </dgm:pt>
    <dgm:pt modelId="{AF91662D-5B86-4992-AFAD-64C7B134A5A4}" type="pres">
      <dgm:prSet presAssocID="{9821532D-5AA2-4B47-AE8D-0A2EBB78E487}" presName="rootComposite" presStyleCnt="0"/>
      <dgm:spPr/>
    </dgm:pt>
    <dgm:pt modelId="{1D816593-62B7-407D-8DC9-FA595E5253FB}" type="pres">
      <dgm:prSet presAssocID="{9821532D-5AA2-4B47-AE8D-0A2EBB78E487}" presName="rootText" presStyleLbl="node2" presStyleIdx="4" presStyleCnt="7" custScaleX="123140" custScaleY="32039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3A73D4-1A10-4D20-A7D2-689B367DDF3E}" type="pres">
      <dgm:prSet presAssocID="{9821532D-5AA2-4B47-AE8D-0A2EBB78E487}" presName="rootConnector" presStyleLbl="node2" presStyleIdx="4" presStyleCnt="7"/>
      <dgm:spPr/>
      <dgm:t>
        <a:bodyPr/>
        <a:lstStyle/>
        <a:p>
          <a:endParaRPr lang="en-US"/>
        </a:p>
      </dgm:t>
    </dgm:pt>
    <dgm:pt modelId="{18CEA56B-46EE-4FC2-86DC-87A3B82C0B4E}" type="pres">
      <dgm:prSet presAssocID="{9821532D-5AA2-4B47-AE8D-0A2EBB78E487}" presName="hierChild4" presStyleCnt="0"/>
      <dgm:spPr/>
    </dgm:pt>
    <dgm:pt modelId="{19208A93-3FA0-4804-A1B3-611CE815994A}" type="pres">
      <dgm:prSet presAssocID="{9821532D-5AA2-4B47-AE8D-0A2EBB78E487}" presName="hierChild5" presStyleCnt="0"/>
      <dgm:spPr/>
    </dgm:pt>
    <dgm:pt modelId="{EE5124F2-78E3-43CE-A637-ABF5ED945546}" type="pres">
      <dgm:prSet presAssocID="{2B1333FE-5E7F-49B3-87AB-FCA09868AB8B}" presName="Name37" presStyleLbl="parChTrans1D2" presStyleIdx="5" presStyleCnt="7"/>
      <dgm:spPr/>
      <dgm:t>
        <a:bodyPr/>
        <a:lstStyle/>
        <a:p>
          <a:endParaRPr lang="en-US"/>
        </a:p>
      </dgm:t>
    </dgm:pt>
    <dgm:pt modelId="{00C1486A-6F6C-4CBE-A476-7360E285FF11}" type="pres">
      <dgm:prSet presAssocID="{58EBFF15-357B-4BFF-935A-0ACE13DE654C}" presName="hierRoot2" presStyleCnt="0">
        <dgm:presLayoutVars>
          <dgm:hierBranch val="init"/>
        </dgm:presLayoutVars>
      </dgm:prSet>
      <dgm:spPr/>
    </dgm:pt>
    <dgm:pt modelId="{FCC367EE-4D52-4AB6-A5D0-8570BE48B909}" type="pres">
      <dgm:prSet presAssocID="{58EBFF15-357B-4BFF-935A-0ACE13DE654C}" presName="rootComposite" presStyleCnt="0"/>
      <dgm:spPr/>
    </dgm:pt>
    <dgm:pt modelId="{ACE5B25B-6C5F-4AAA-A47D-BFFAD8768AA7}" type="pres">
      <dgm:prSet presAssocID="{58EBFF15-357B-4BFF-935A-0ACE13DE654C}" presName="rootText" presStyleLbl="node2" presStyleIdx="5" presStyleCnt="7" custScaleX="6942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6B854B0-9CB9-4801-A0BA-B563EA020BA5}" type="pres">
      <dgm:prSet presAssocID="{58EBFF15-357B-4BFF-935A-0ACE13DE654C}" presName="rootConnector" presStyleLbl="node2" presStyleIdx="5" presStyleCnt="7"/>
      <dgm:spPr/>
      <dgm:t>
        <a:bodyPr/>
        <a:lstStyle/>
        <a:p>
          <a:endParaRPr lang="en-US"/>
        </a:p>
      </dgm:t>
    </dgm:pt>
    <dgm:pt modelId="{39E57707-509D-4507-B22F-19F3149C51CD}" type="pres">
      <dgm:prSet presAssocID="{58EBFF15-357B-4BFF-935A-0ACE13DE654C}" presName="hierChild4" presStyleCnt="0"/>
      <dgm:spPr/>
    </dgm:pt>
    <dgm:pt modelId="{C218299C-BA43-455F-90F8-3D1336DBF43A}" type="pres">
      <dgm:prSet presAssocID="{58EBFF15-357B-4BFF-935A-0ACE13DE654C}" presName="hierChild5" presStyleCnt="0"/>
      <dgm:spPr/>
    </dgm:pt>
    <dgm:pt modelId="{1F196AE6-B1E6-4D0A-B5D0-9AFFD6FB9D93}" type="pres">
      <dgm:prSet presAssocID="{18900E5D-E5E5-4832-8734-44D8474AFC97}" presName="Name37" presStyleLbl="parChTrans1D2" presStyleIdx="6" presStyleCnt="7"/>
      <dgm:spPr/>
      <dgm:t>
        <a:bodyPr/>
        <a:lstStyle/>
        <a:p>
          <a:endParaRPr lang="en-US"/>
        </a:p>
      </dgm:t>
    </dgm:pt>
    <dgm:pt modelId="{943F976E-E67A-432F-9D2A-911D1E674DDF}" type="pres">
      <dgm:prSet presAssocID="{9DE455D2-5B62-499F-BF5C-29B7D572126A}" presName="hierRoot2" presStyleCnt="0">
        <dgm:presLayoutVars>
          <dgm:hierBranch val="init"/>
        </dgm:presLayoutVars>
      </dgm:prSet>
      <dgm:spPr/>
    </dgm:pt>
    <dgm:pt modelId="{92754051-C7AF-4378-B527-A8104E1D186C}" type="pres">
      <dgm:prSet presAssocID="{9DE455D2-5B62-499F-BF5C-29B7D572126A}" presName="rootComposite" presStyleCnt="0"/>
      <dgm:spPr/>
    </dgm:pt>
    <dgm:pt modelId="{FC06BC33-BA67-4ECB-88EE-1D7052DF3772}" type="pres">
      <dgm:prSet presAssocID="{9DE455D2-5B62-499F-BF5C-29B7D572126A}" presName="rootText" presStyleLbl="node2" presStyleIdx="6" presStyleCnt="7" custScaleX="75657" custScaleY="1466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206F40-92BB-4173-BC5D-9A402BFA8BC2}" type="pres">
      <dgm:prSet presAssocID="{9DE455D2-5B62-499F-BF5C-29B7D572126A}" presName="rootConnector" presStyleLbl="node2" presStyleIdx="6" presStyleCnt="7"/>
      <dgm:spPr/>
      <dgm:t>
        <a:bodyPr/>
        <a:lstStyle/>
        <a:p>
          <a:endParaRPr lang="en-US"/>
        </a:p>
      </dgm:t>
    </dgm:pt>
    <dgm:pt modelId="{2696011D-8064-4DD2-8AEE-7E1FC990AAA7}" type="pres">
      <dgm:prSet presAssocID="{9DE455D2-5B62-499F-BF5C-29B7D572126A}" presName="hierChild4" presStyleCnt="0"/>
      <dgm:spPr/>
    </dgm:pt>
    <dgm:pt modelId="{0B50174A-05CE-4F73-9905-35C56882F18A}" type="pres">
      <dgm:prSet presAssocID="{9DE455D2-5B62-499F-BF5C-29B7D572126A}" presName="hierChild5" presStyleCnt="0"/>
      <dgm:spPr/>
    </dgm:pt>
    <dgm:pt modelId="{BD2B7EC5-559D-4393-AF6E-A6B2B0A162D3}" type="pres">
      <dgm:prSet presAssocID="{889745D4-C457-430A-95DB-84C89904689F}" presName="hierChild3" presStyleCnt="0"/>
      <dgm:spPr/>
    </dgm:pt>
  </dgm:ptLst>
  <dgm:cxnLst>
    <dgm:cxn modelId="{02FEB976-B564-4824-BBA1-BC4090A34791}" type="presOf" srcId="{93E963F7-5B7C-465D-AA41-7FF29743B93D}" destId="{BDB88AD0-D136-4F7C-AB4E-259F4EE1EC53}" srcOrd="0" destOrd="0" presId="urn:microsoft.com/office/officeart/2005/8/layout/orgChart1"/>
    <dgm:cxn modelId="{001F145F-9A00-4782-9420-2D8E7130622F}" type="presOf" srcId="{4CA904F3-4959-4D8D-BBB0-C6E1C08B041D}" destId="{A7A84765-35E3-447E-9EAC-AB8240A2B554}" srcOrd="0" destOrd="0" presId="urn:microsoft.com/office/officeart/2005/8/layout/orgChart1"/>
    <dgm:cxn modelId="{AC2A7E54-8ED7-4A96-A422-81DCCEE0AA2E}" srcId="{889745D4-C457-430A-95DB-84C89904689F}" destId="{9DE455D2-5B62-499F-BF5C-29B7D572126A}" srcOrd="6" destOrd="0" parTransId="{18900E5D-E5E5-4832-8734-44D8474AFC97}" sibTransId="{D022319B-F639-4855-AFDD-D57DEFF35D1F}"/>
    <dgm:cxn modelId="{1C519348-FE92-4940-8D65-BE83F9023577}" type="presOf" srcId="{18900E5D-E5E5-4832-8734-44D8474AFC97}" destId="{1F196AE6-B1E6-4D0A-B5D0-9AFFD6FB9D93}" srcOrd="0" destOrd="0" presId="urn:microsoft.com/office/officeart/2005/8/layout/orgChart1"/>
    <dgm:cxn modelId="{2F62B996-418D-46D8-BE6E-5BE9034DE698}" type="presOf" srcId="{252E0151-4241-449F-8DAC-2EC0C42997D4}" destId="{F5199F8F-D503-45C3-9137-96F31701A960}" srcOrd="1" destOrd="0" presId="urn:microsoft.com/office/officeart/2005/8/layout/orgChart1"/>
    <dgm:cxn modelId="{0359CF43-B8FF-4AE6-BB1C-5AECA904A461}" type="presOf" srcId="{77E7408B-26C9-4DFD-961A-B8B7FA50FAD2}" destId="{4BA7C0E8-4A8E-4CA0-8FFF-A0B651C48971}" srcOrd="0" destOrd="0" presId="urn:microsoft.com/office/officeart/2005/8/layout/orgChart1"/>
    <dgm:cxn modelId="{0DE417E0-7C9D-4A26-8DAF-5532B5843653}" srcId="{AB387D67-4081-41B7-933A-6E93F1E97BFE}" destId="{889745D4-C457-430A-95DB-84C89904689F}" srcOrd="0" destOrd="0" parTransId="{34EC56F4-323A-439A-852F-62AFB56FCA84}" sibTransId="{BE2FFA3A-EF99-4554-A696-60E909056E33}"/>
    <dgm:cxn modelId="{ACEC726D-790D-483D-8149-3DEFF3940D8F}" type="presOf" srcId="{7B05326B-882B-421C-BF62-791E630743A1}" destId="{63B333D1-D0D8-4279-B49A-7255CAB2694B}" srcOrd="1" destOrd="0" presId="urn:microsoft.com/office/officeart/2005/8/layout/orgChart1"/>
    <dgm:cxn modelId="{A9A9E0FA-E5FA-4DB4-888A-AEB90A2277B5}" type="presOf" srcId="{11F4005A-2260-41C3-8681-D0BC1E7CB934}" destId="{AAABB21E-D1A2-4AD6-A108-89B28EBA5573}" srcOrd="0" destOrd="0" presId="urn:microsoft.com/office/officeart/2005/8/layout/orgChart1"/>
    <dgm:cxn modelId="{19412B4D-ADBF-4AB6-837C-4A9953CB2918}" type="presOf" srcId="{2B1333FE-5E7F-49B3-87AB-FCA09868AB8B}" destId="{EE5124F2-78E3-43CE-A637-ABF5ED945546}" srcOrd="0" destOrd="0" presId="urn:microsoft.com/office/officeart/2005/8/layout/orgChart1"/>
    <dgm:cxn modelId="{26A8DEB7-3E14-4E22-A6CC-EE725E9C6BA6}" type="presOf" srcId="{9821532D-5AA2-4B47-AE8D-0A2EBB78E487}" destId="{6A3A73D4-1A10-4D20-A7D2-689B367DDF3E}" srcOrd="1" destOrd="0" presId="urn:microsoft.com/office/officeart/2005/8/layout/orgChart1"/>
    <dgm:cxn modelId="{F2F565EE-157C-4D4B-96E2-2981B272E1F4}" type="presOf" srcId="{7B05326B-882B-421C-BF62-791E630743A1}" destId="{B6B4C335-CE04-4AB0-9923-1BB21589804F}" srcOrd="0" destOrd="0" presId="urn:microsoft.com/office/officeart/2005/8/layout/orgChart1"/>
    <dgm:cxn modelId="{43F13565-2D16-4A04-BB25-3B8234C6A9F9}" type="presOf" srcId="{58EBFF15-357B-4BFF-935A-0ACE13DE654C}" destId="{ACE5B25B-6C5F-4AAA-A47D-BFFAD8768AA7}" srcOrd="0" destOrd="0" presId="urn:microsoft.com/office/officeart/2005/8/layout/orgChart1"/>
    <dgm:cxn modelId="{BD7D049A-237B-41AB-BCA2-3DC590C9BB71}" srcId="{889745D4-C457-430A-95DB-84C89904689F}" destId="{9821532D-5AA2-4B47-AE8D-0A2EBB78E487}" srcOrd="4" destOrd="0" parTransId="{77E7408B-26C9-4DFD-961A-B8B7FA50FAD2}" sibTransId="{82E933C9-BF4C-419D-A244-07CB519ACE0C}"/>
    <dgm:cxn modelId="{58BB2CBE-C404-4DA7-8E57-B5099105BFCC}" srcId="{889745D4-C457-430A-95DB-84C89904689F}" destId="{58EBFF15-357B-4BFF-935A-0ACE13DE654C}" srcOrd="5" destOrd="0" parTransId="{2B1333FE-5E7F-49B3-87AB-FCA09868AB8B}" sibTransId="{6A165EB9-FBB6-44C1-BE79-3FC193D5937F}"/>
    <dgm:cxn modelId="{D647CE2B-5EA6-45D5-AB3F-F307648E28D0}" type="presOf" srcId="{889745D4-C457-430A-95DB-84C89904689F}" destId="{98B70A0D-52A2-4E08-B70B-30826CE9409C}" srcOrd="1" destOrd="0" presId="urn:microsoft.com/office/officeart/2005/8/layout/orgChart1"/>
    <dgm:cxn modelId="{555DB32D-8B67-4036-9879-B1547E56B50A}" type="presOf" srcId="{9DE455D2-5B62-499F-BF5C-29B7D572126A}" destId="{AC206F40-92BB-4173-BC5D-9A402BFA8BC2}" srcOrd="1" destOrd="0" presId="urn:microsoft.com/office/officeart/2005/8/layout/orgChart1"/>
    <dgm:cxn modelId="{1B8017A8-C661-4C8F-B704-F0784995843C}" srcId="{889745D4-C457-430A-95DB-84C89904689F}" destId="{93E963F7-5B7C-465D-AA41-7FF29743B93D}" srcOrd="1" destOrd="0" parTransId="{4CA904F3-4959-4D8D-BBB0-C6E1C08B041D}" sibTransId="{F5FFB9E9-A388-42F2-8FD8-072F02336405}"/>
    <dgm:cxn modelId="{54ADD26E-DC5D-4112-8357-991BE85229DC}" type="presOf" srcId="{AB387D67-4081-41B7-933A-6E93F1E97BFE}" destId="{27737DAE-E235-437A-8EF9-23ED5875517E}" srcOrd="0" destOrd="0" presId="urn:microsoft.com/office/officeart/2005/8/layout/orgChart1"/>
    <dgm:cxn modelId="{6A9A4CFE-9107-466C-9CD5-177F02CA6B10}" type="presOf" srcId="{889745D4-C457-430A-95DB-84C89904689F}" destId="{147E857D-286E-4CCD-8352-F0387379668C}" srcOrd="0" destOrd="0" presId="urn:microsoft.com/office/officeart/2005/8/layout/orgChart1"/>
    <dgm:cxn modelId="{88303623-3F6D-4993-97E0-3E173AD4CFF6}" srcId="{889745D4-C457-430A-95DB-84C89904689F}" destId="{7B05326B-882B-421C-BF62-791E630743A1}" srcOrd="2" destOrd="0" parTransId="{8A14DB81-BC2D-461B-AC88-615F36D9D064}" sibTransId="{4CF164EA-36B7-4C91-A411-900DBA14FB82}"/>
    <dgm:cxn modelId="{EE6FB672-02F3-4F9A-BDA5-0159D38B991C}" type="presOf" srcId="{93E963F7-5B7C-465D-AA41-7FF29743B93D}" destId="{79ABF850-3378-475C-BD6F-09F2ADE8894F}" srcOrd="1" destOrd="0" presId="urn:microsoft.com/office/officeart/2005/8/layout/orgChart1"/>
    <dgm:cxn modelId="{C92973EB-D549-400C-9D37-84E56E40B15E}" type="presOf" srcId="{9821532D-5AA2-4B47-AE8D-0A2EBB78E487}" destId="{1D816593-62B7-407D-8DC9-FA595E5253FB}" srcOrd="0" destOrd="0" presId="urn:microsoft.com/office/officeart/2005/8/layout/orgChart1"/>
    <dgm:cxn modelId="{0DA66DA5-F097-4AA3-BD8F-6CE7D31FFF40}" srcId="{889745D4-C457-430A-95DB-84C89904689F}" destId="{252E0151-4241-449F-8DAC-2EC0C42997D4}" srcOrd="3" destOrd="0" parTransId="{2E314CF2-6394-436B-A3AF-A3E8A39A93B0}" sibTransId="{B6E42D08-1519-44F7-BBD4-45A5872EC867}"/>
    <dgm:cxn modelId="{FA00A3E1-FC21-4A04-B66F-FA8692B13F9F}" srcId="{889745D4-C457-430A-95DB-84C89904689F}" destId="{11F4005A-2260-41C3-8681-D0BC1E7CB934}" srcOrd="0" destOrd="0" parTransId="{3D210A43-C811-48AF-A70A-161EAC7D2D7B}" sibTransId="{BCCD4D54-1A55-4DAB-BD51-A3BD5002864D}"/>
    <dgm:cxn modelId="{39ACB67C-3368-42D2-81CB-6858A3C7F226}" type="presOf" srcId="{9DE455D2-5B62-499F-BF5C-29B7D572126A}" destId="{FC06BC33-BA67-4ECB-88EE-1D7052DF3772}" srcOrd="0" destOrd="0" presId="urn:microsoft.com/office/officeart/2005/8/layout/orgChart1"/>
    <dgm:cxn modelId="{0F051B56-92AF-419B-BC79-45D3FE0C989C}" type="presOf" srcId="{252E0151-4241-449F-8DAC-2EC0C42997D4}" destId="{B3EF1BFF-2417-4A56-961A-4FFF9ED8517A}" srcOrd="0" destOrd="0" presId="urn:microsoft.com/office/officeart/2005/8/layout/orgChart1"/>
    <dgm:cxn modelId="{DD301D3F-DECC-41D6-86D4-B051B492D65C}" type="presOf" srcId="{8A14DB81-BC2D-461B-AC88-615F36D9D064}" destId="{BBDFDCA0-89F7-46FF-BC87-AF40D57DE387}" srcOrd="0" destOrd="0" presId="urn:microsoft.com/office/officeart/2005/8/layout/orgChart1"/>
    <dgm:cxn modelId="{68652182-B768-4C73-9E83-14E3057A07B8}" type="presOf" srcId="{11F4005A-2260-41C3-8681-D0BC1E7CB934}" destId="{6FC3A4D7-454F-4809-A639-584880230285}" srcOrd="1" destOrd="0" presId="urn:microsoft.com/office/officeart/2005/8/layout/orgChart1"/>
    <dgm:cxn modelId="{75C45A8B-6CB2-4025-84C7-C7A12F762867}" type="presOf" srcId="{3D210A43-C811-48AF-A70A-161EAC7D2D7B}" destId="{2A3DD654-F40C-4E5C-9271-ECBBE27CF7AE}" srcOrd="0" destOrd="0" presId="urn:microsoft.com/office/officeart/2005/8/layout/orgChart1"/>
    <dgm:cxn modelId="{7BB11C9F-06FE-4ED8-8843-D542939C4272}" type="presOf" srcId="{58EBFF15-357B-4BFF-935A-0ACE13DE654C}" destId="{F6B854B0-9CB9-4801-A0BA-B563EA020BA5}" srcOrd="1" destOrd="0" presId="urn:microsoft.com/office/officeart/2005/8/layout/orgChart1"/>
    <dgm:cxn modelId="{559CD2E4-083C-4D3A-82FE-9377E6CC34E9}" type="presOf" srcId="{2E314CF2-6394-436B-A3AF-A3E8A39A93B0}" destId="{8B45693F-44A3-4963-AC31-F8417CBBC52F}" srcOrd="0" destOrd="0" presId="urn:microsoft.com/office/officeart/2005/8/layout/orgChart1"/>
    <dgm:cxn modelId="{246A2998-B77D-432E-B12A-F95588DC355E}" type="presParOf" srcId="{27737DAE-E235-437A-8EF9-23ED5875517E}" destId="{561BA928-337E-461E-9C20-EBFC2456B3EB}" srcOrd="0" destOrd="0" presId="urn:microsoft.com/office/officeart/2005/8/layout/orgChart1"/>
    <dgm:cxn modelId="{77BE03CE-A028-4082-927B-CDECF6A10ED6}" type="presParOf" srcId="{561BA928-337E-461E-9C20-EBFC2456B3EB}" destId="{908AFA30-1B73-4340-8D32-B7643E2CA70C}" srcOrd="0" destOrd="0" presId="urn:microsoft.com/office/officeart/2005/8/layout/orgChart1"/>
    <dgm:cxn modelId="{AE1E73DD-D35F-4CF6-92BA-DD0FD2A02B63}" type="presParOf" srcId="{908AFA30-1B73-4340-8D32-B7643E2CA70C}" destId="{147E857D-286E-4CCD-8352-F0387379668C}" srcOrd="0" destOrd="0" presId="urn:microsoft.com/office/officeart/2005/8/layout/orgChart1"/>
    <dgm:cxn modelId="{EDCF3B62-8558-426B-A506-1FD425D5D629}" type="presParOf" srcId="{908AFA30-1B73-4340-8D32-B7643E2CA70C}" destId="{98B70A0D-52A2-4E08-B70B-30826CE9409C}" srcOrd="1" destOrd="0" presId="urn:microsoft.com/office/officeart/2005/8/layout/orgChart1"/>
    <dgm:cxn modelId="{F30F00BB-E3EE-4C33-9417-237B884A1A9D}" type="presParOf" srcId="{561BA928-337E-461E-9C20-EBFC2456B3EB}" destId="{1007EBA9-DB16-471B-81D8-2DABFA6C9774}" srcOrd="1" destOrd="0" presId="urn:microsoft.com/office/officeart/2005/8/layout/orgChart1"/>
    <dgm:cxn modelId="{998F83A3-8E46-4D27-A3DA-3D2D07DD6984}" type="presParOf" srcId="{1007EBA9-DB16-471B-81D8-2DABFA6C9774}" destId="{2A3DD654-F40C-4E5C-9271-ECBBE27CF7AE}" srcOrd="0" destOrd="0" presId="urn:microsoft.com/office/officeart/2005/8/layout/orgChart1"/>
    <dgm:cxn modelId="{2F220B65-7C3D-45B7-B474-7A1319B508B9}" type="presParOf" srcId="{1007EBA9-DB16-471B-81D8-2DABFA6C9774}" destId="{24B2E30E-0E42-429B-B238-D14C6639D5C5}" srcOrd="1" destOrd="0" presId="urn:microsoft.com/office/officeart/2005/8/layout/orgChart1"/>
    <dgm:cxn modelId="{BA1C4B89-097F-4D84-A3E6-C1246E3D8EEC}" type="presParOf" srcId="{24B2E30E-0E42-429B-B238-D14C6639D5C5}" destId="{7682EF8C-BD48-4D6F-92CF-E7FC9B4B31B0}" srcOrd="0" destOrd="0" presId="urn:microsoft.com/office/officeart/2005/8/layout/orgChart1"/>
    <dgm:cxn modelId="{6821A8F3-9CE5-4192-ABB6-28C73078B911}" type="presParOf" srcId="{7682EF8C-BD48-4D6F-92CF-E7FC9B4B31B0}" destId="{AAABB21E-D1A2-4AD6-A108-89B28EBA5573}" srcOrd="0" destOrd="0" presId="urn:microsoft.com/office/officeart/2005/8/layout/orgChart1"/>
    <dgm:cxn modelId="{73302F68-34B3-42F5-9C2A-EF66D12E6D88}" type="presParOf" srcId="{7682EF8C-BD48-4D6F-92CF-E7FC9B4B31B0}" destId="{6FC3A4D7-454F-4809-A639-584880230285}" srcOrd="1" destOrd="0" presId="urn:microsoft.com/office/officeart/2005/8/layout/orgChart1"/>
    <dgm:cxn modelId="{891C699D-07B5-428A-839E-FEC422ABC97D}" type="presParOf" srcId="{24B2E30E-0E42-429B-B238-D14C6639D5C5}" destId="{DE616CAD-869E-49CA-9FAC-5D75A0C57F47}" srcOrd="1" destOrd="0" presId="urn:microsoft.com/office/officeart/2005/8/layout/orgChart1"/>
    <dgm:cxn modelId="{BD85CF04-DD35-475A-A479-0600FB598B3E}" type="presParOf" srcId="{24B2E30E-0E42-429B-B238-D14C6639D5C5}" destId="{EC7D02AA-5384-416D-9562-050804CFC73A}" srcOrd="2" destOrd="0" presId="urn:microsoft.com/office/officeart/2005/8/layout/orgChart1"/>
    <dgm:cxn modelId="{C6F1887E-D988-4795-A28F-498BF34D1339}" type="presParOf" srcId="{1007EBA9-DB16-471B-81D8-2DABFA6C9774}" destId="{A7A84765-35E3-447E-9EAC-AB8240A2B554}" srcOrd="2" destOrd="0" presId="urn:microsoft.com/office/officeart/2005/8/layout/orgChart1"/>
    <dgm:cxn modelId="{1F9CB95A-3248-4F69-975C-514A99FB4420}" type="presParOf" srcId="{1007EBA9-DB16-471B-81D8-2DABFA6C9774}" destId="{BEA727F5-02B7-48D0-8A7E-27C87CFEE9AD}" srcOrd="3" destOrd="0" presId="urn:microsoft.com/office/officeart/2005/8/layout/orgChart1"/>
    <dgm:cxn modelId="{B81D08B7-B4A1-4DE6-A3B5-CB92E6BE4CF1}" type="presParOf" srcId="{BEA727F5-02B7-48D0-8A7E-27C87CFEE9AD}" destId="{5961F1FA-8EBB-4680-9F32-96873AF50FCE}" srcOrd="0" destOrd="0" presId="urn:microsoft.com/office/officeart/2005/8/layout/orgChart1"/>
    <dgm:cxn modelId="{4FE118B0-970C-4642-974A-E805B273C03D}" type="presParOf" srcId="{5961F1FA-8EBB-4680-9F32-96873AF50FCE}" destId="{BDB88AD0-D136-4F7C-AB4E-259F4EE1EC53}" srcOrd="0" destOrd="0" presId="urn:microsoft.com/office/officeart/2005/8/layout/orgChart1"/>
    <dgm:cxn modelId="{BC21F2BF-DD42-42FC-A38D-C1D9278D57BA}" type="presParOf" srcId="{5961F1FA-8EBB-4680-9F32-96873AF50FCE}" destId="{79ABF850-3378-475C-BD6F-09F2ADE8894F}" srcOrd="1" destOrd="0" presId="urn:microsoft.com/office/officeart/2005/8/layout/orgChart1"/>
    <dgm:cxn modelId="{3223F6CF-CFD9-43FC-91C8-9A82977D6AF7}" type="presParOf" srcId="{BEA727F5-02B7-48D0-8A7E-27C87CFEE9AD}" destId="{DDB0CE8D-2B77-4C2E-B9AE-2F6CC6AFE32C}" srcOrd="1" destOrd="0" presId="urn:microsoft.com/office/officeart/2005/8/layout/orgChart1"/>
    <dgm:cxn modelId="{A4349F67-FC5B-496E-A22F-2F8A3376E8F4}" type="presParOf" srcId="{BEA727F5-02B7-48D0-8A7E-27C87CFEE9AD}" destId="{3C4D4F99-9A93-48F1-A045-15E41DECE86F}" srcOrd="2" destOrd="0" presId="urn:microsoft.com/office/officeart/2005/8/layout/orgChart1"/>
    <dgm:cxn modelId="{92C09A04-3D13-4852-B635-4FCAF0EFFCD8}" type="presParOf" srcId="{1007EBA9-DB16-471B-81D8-2DABFA6C9774}" destId="{BBDFDCA0-89F7-46FF-BC87-AF40D57DE387}" srcOrd="4" destOrd="0" presId="urn:microsoft.com/office/officeart/2005/8/layout/orgChart1"/>
    <dgm:cxn modelId="{B15732F3-5761-4CE8-8AD8-E8A3CCCD0FFA}" type="presParOf" srcId="{1007EBA9-DB16-471B-81D8-2DABFA6C9774}" destId="{92AD9F29-9EE0-49B8-BB3E-E5ECD2AD8EAC}" srcOrd="5" destOrd="0" presId="urn:microsoft.com/office/officeart/2005/8/layout/orgChart1"/>
    <dgm:cxn modelId="{52D95D1C-0089-408F-97E0-7F20DF1FB58E}" type="presParOf" srcId="{92AD9F29-9EE0-49B8-BB3E-E5ECD2AD8EAC}" destId="{C4C0BB1A-015D-4ADF-AE2D-E02E8A8C5B19}" srcOrd="0" destOrd="0" presId="urn:microsoft.com/office/officeart/2005/8/layout/orgChart1"/>
    <dgm:cxn modelId="{9D172251-38CB-4007-A2A6-6BACE83C6647}" type="presParOf" srcId="{C4C0BB1A-015D-4ADF-AE2D-E02E8A8C5B19}" destId="{B6B4C335-CE04-4AB0-9923-1BB21589804F}" srcOrd="0" destOrd="0" presId="urn:microsoft.com/office/officeart/2005/8/layout/orgChart1"/>
    <dgm:cxn modelId="{DB839636-2126-4427-BDDC-3073D0B05240}" type="presParOf" srcId="{C4C0BB1A-015D-4ADF-AE2D-E02E8A8C5B19}" destId="{63B333D1-D0D8-4279-B49A-7255CAB2694B}" srcOrd="1" destOrd="0" presId="urn:microsoft.com/office/officeart/2005/8/layout/orgChart1"/>
    <dgm:cxn modelId="{41DD540B-10CE-4E50-8FB3-4449EC5351BD}" type="presParOf" srcId="{92AD9F29-9EE0-49B8-BB3E-E5ECD2AD8EAC}" destId="{11FE1C0F-7B79-4D53-918E-2D426C73CBBD}" srcOrd="1" destOrd="0" presId="urn:microsoft.com/office/officeart/2005/8/layout/orgChart1"/>
    <dgm:cxn modelId="{A21B2C23-D46D-456B-92A6-EE9EF65FA747}" type="presParOf" srcId="{92AD9F29-9EE0-49B8-BB3E-E5ECD2AD8EAC}" destId="{929F133A-E8C7-4FAE-91D6-C1798010C9B9}" srcOrd="2" destOrd="0" presId="urn:microsoft.com/office/officeart/2005/8/layout/orgChart1"/>
    <dgm:cxn modelId="{EB9C37DF-F1E8-4460-994C-6F9EF5220D0D}" type="presParOf" srcId="{1007EBA9-DB16-471B-81D8-2DABFA6C9774}" destId="{8B45693F-44A3-4963-AC31-F8417CBBC52F}" srcOrd="6" destOrd="0" presId="urn:microsoft.com/office/officeart/2005/8/layout/orgChart1"/>
    <dgm:cxn modelId="{D0AF94F5-1D92-42E8-8AED-C5F929327FE5}" type="presParOf" srcId="{1007EBA9-DB16-471B-81D8-2DABFA6C9774}" destId="{5A82576C-DE18-4061-9954-7F1F8C0297F0}" srcOrd="7" destOrd="0" presId="urn:microsoft.com/office/officeart/2005/8/layout/orgChart1"/>
    <dgm:cxn modelId="{4B514A57-E44A-4376-8FF6-32C7132DB706}" type="presParOf" srcId="{5A82576C-DE18-4061-9954-7F1F8C0297F0}" destId="{63434B70-2829-4155-9994-F1A63A515796}" srcOrd="0" destOrd="0" presId="urn:microsoft.com/office/officeart/2005/8/layout/orgChart1"/>
    <dgm:cxn modelId="{47DD7D11-221C-4DE5-B841-A18B06BC8B1D}" type="presParOf" srcId="{63434B70-2829-4155-9994-F1A63A515796}" destId="{B3EF1BFF-2417-4A56-961A-4FFF9ED8517A}" srcOrd="0" destOrd="0" presId="urn:microsoft.com/office/officeart/2005/8/layout/orgChart1"/>
    <dgm:cxn modelId="{DB775537-4A4A-4046-ABB0-BBC60DA84E86}" type="presParOf" srcId="{63434B70-2829-4155-9994-F1A63A515796}" destId="{F5199F8F-D503-45C3-9137-96F31701A960}" srcOrd="1" destOrd="0" presId="urn:microsoft.com/office/officeart/2005/8/layout/orgChart1"/>
    <dgm:cxn modelId="{8C901531-4E4B-4194-9DE6-4CA7A777BEAB}" type="presParOf" srcId="{5A82576C-DE18-4061-9954-7F1F8C0297F0}" destId="{3EF2EA93-C3FA-463A-8B79-DB545008472E}" srcOrd="1" destOrd="0" presId="urn:microsoft.com/office/officeart/2005/8/layout/orgChart1"/>
    <dgm:cxn modelId="{D8D31C83-D72B-434F-A8BA-DDA640F2D907}" type="presParOf" srcId="{5A82576C-DE18-4061-9954-7F1F8C0297F0}" destId="{B6134EC0-89D7-4784-B3FD-5D3A237B29FF}" srcOrd="2" destOrd="0" presId="urn:microsoft.com/office/officeart/2005/8/layout/orgChart1"/>
    <dgm:cxn modelId="{A14D8208-E662-4065-A786-A439CF346EC0}" type="presParOf" srcId="{1007EBA9-DB16-471B-81D8-2DABFA6C9774}" destId="{4BA7C0E8-4A8E-4CA0-8FFF-A0B651C48971}" srcOrd="8" destOrd="0" presId="urn:microsoft.com/office/officeart/2005/8/layout/orgChart1"/>
    <dgm:cxn modelId="{9F6184F0-9255-4A39-982F-8B08E26FC226}" type="presParOf" srcId="{1007EBA9-DB16-471B-81D8-2DABFA6C9774}" destId="{8FE971B5-9246-4982-B87F-28FB64270CA4}" srcOrd="9" destOrd="0" presId="urn:microsoft.com/office/officeart/2005/8/layout/orgChart1"/>
    <dgm:cxn modelId="{EED8127C-D29B-47FE-A413-7DDDE95794F7}" type="presParOf" srcId="{8FE971B5-9246-4982-B87F-28FB64270CA4}" destId="{AF91662D-5B86-4992-AFAD-64C7B134A5A4}" srcOrd="0" destOrd="0" presId="urn:microsoft.com/office/officeart/2005/8/layout/orgChart1"/>
    <dgm:cxn modelId="{F27855AB-88EB-4C04-96CD-3C4B816C2AFB}" type="presParOf" srcId="{AF91662D-5B86-4992-AFAD-64C7B134A5A4}" destId="{1D816593-62B7-407D-8DC9-FA595E5253FB}" srcOrd="0" destOrd="0" presId="urn:microsoft.com/office/officeart/2005/8/layout/orgChart1"/>
    <dgm:cxn modelId="{45598426-213E-4F5C-A0D0-AD9048686685}" type="presParOf" srcId="{AF91662D-5B86-4992-AFAD-64C7B134A5A4}" destId="{6A3A73D4-1A10-4D20-A7D2-689B367DDF3E}" srcOrd="1" destOrd="0" presId="urn:microsoft.com/office/officeart/2005/8/layout/orgChart1"/>
    <dgm:cxn modelId="{7CB98E0E-C2F2-4E40-B1FE-9F5DA13C9A72}" type="presParOf" srcId="{8FE971B5-9246-4982-B87F-28FB64270CA4}" destId="{18CEA56B-46EE-4FC2-86DC-87A3B82C0B4E}" srcOrd="1" destOrd="0" presId="urn:microsoft.com/office/officeart/2005/8/layout/orgChart1"/>
    <dgm:cxn modelId="{8AA1EF8E-946A-4893-AAA2-6122ED6C26EF}" type="presParOf" srcId="{8FE971B5-9246-4982-B87F-28FB64270CA4}" destId="{19208A93-3FA0-4804-A1B3-611CE815994A}" srcOrd="2" destOrd="0" presId="urn:microsoft.com/office/officeart/2005/8/layout/orgChart1"/>
    <dgm:cxn modelId="{4A6942D6-90B4-4A06-AC76-08694DC1473E}" type="presParOf" srcId="{1007EBA9-DB16-471B-81D8-2DABFA6C9774}" destId="{EE5124F2-78E3-43CE-A637-ABF5ED945546}" srcOrd="10" destOrd="0" presId="urn:microsoft.com/office/officeart/2005/8/layout/orgChart1"/>
    <dgm:cxn modelId="{BDBB9652-D940-4B5B-A0EE-1A8634D7CE3D}" type="presParOf" srcId="{1007EBA9-DB16-471B-81D8-2DABFA6C9774}" destId="{00C1486A-6F6C-4CBE-A476-7360E285FF11}" srcOrd="11" destOrd="0" presId="urn:microsoft.com/office/officeart/2005/8/layout/orgChart1"/>
    <dgm:cxn modelId="{4A38795C-003A-43C8-B71A-8131D838DB69}" type="presParOf" srcId="{00C1486A-6F6C-4CBE-A476-7360E285FF11}" destId="{FCC367EE-4D52-4AB6-A5D0-8570BE48B909}" srcOrd="0" destOrd="0" presId="urn:microsoft.com/office/officeart/2005/8/layout/orgChart1"/>
    <dgm:cxn modelId="{A72E10FC-D529-4580-8B74-89DBE0C85D47}" type="presParOf" srcId="{FCC367EE-4D52-4AB6-A5D0-8570BE48B909}" destId="{ACE5B25B-6C5F-4AAA-A47D-BFFAD8768AA7}" srcOrd="0" destOrd="0" presId="urn:microsoft.com/office/officeart/2005/8/layout/orgChart1"/>
    <dgm:cxn modelId="{A9A61319-4E58-4CE7-98AB-82B197EEA486}" type="presParOf" srcId="{FCC367EE-4D52-4AB6-A5D0-8570BE48B909}" destId="{F6B854B0-9CB9-4801-A0BA-B563EA020BA5}" srcOrd="1" destOrd="0" presId="urn:microsoft.com/office/officeart/2005/8/layout/orgChart1"/>
    <dgm:cxn modelId="{6D94CF5E-2F95-47DB-A2AA-FAAE263E472F}" type="presParOf" srcId="{00C1486A-6F6C-4CBE-A476-7360E285FF11}" destId="{39E57707-509D-4507-B22F-19F3149C51CD}" srcOrd="1" destOrd="0" presId="urn:microsoft.com/office/officeart/2005/8/layout/orgChart1"/>
    <dgm:cxn modelId="{A28439A2-FC60-4B10-B4EF-E20C41B2EA92}" type="presParOf" srcId="{00C1486A-6F6C-4CBE-A476-7360E285FF11}" destId="{C218299C-BA43-455F-90F8-3D1336DBF43A}" srcOrd="2" destOrd="0" presId="urn:microsoft.com/office/officeart/2005/8/layout/orgChart1"/>
    <dgm:cxn modelId="{52EAEB8A-F55B-4250-9F86-A9E7376308BB}" type="presParOf" srcId="{1007EBA9-DB16-471B-81D8-2DABFA6C9774}" destId="{1F196AE6-B1E6-4D0A-B5D0-9AFFD6FB9D93}" srcOrd="12" destOrd="0" presId="urn:microsoft.com/office/officeart/2005/8/layout/orgChart1"/>
    <dgm:cxn modelId="{4002A92C-6C78-47E8-A42F-4AC5641EA017}" type="presParOf" srcId="{1007EBA9-DB16-471B-81D8-2DABFA6C9774}" destId="{943F976E-E67A-432F-9D2A-911D1E674DDF}" srcOrd="13" destOrd="0" presId="urn:microsoft.com/office/officeart/2005/8/layout/orgChart1"/>
    <dgm:cxn modelId="{96251209-04AB-4DD0-B35B-DB9BA91A58EC}" type="presParOf" srcId="{943F976E-E67A-432F-9D2A-911D1E674DDF}" destId="{92754051-C7AF-4378-B527-A8104E1D186C}" srcOrd="0" destOrd="0" presId="urn:microsoft.com/office/officeart/2005/8/layout/orgChart1"/>
    <dgm:cxn modelId="{81E563E8-1033-499C-AF51-DC27DFEFF238}" type="presParOf" srcId="{92754051-C7AF-4378-B527-A8104E1D186C}" destId="{FC06BC33-BA67-4ECB-88EE-1D7052DF3772}" srcOrd="0" destOrd="0" presId="urn:microsoft.com/office/officeart/2005/8/layout/orgChart1"/>
    <dgm:cxn modelId="{066BBFDC-B575-4CBC-BF87-3B2E887B1A03}" type="presParOf" srcId="{92754051-C7AF-4378-B527-A8104E1D186C}" destId="{AC206F40-92BB-4173-BC5D-9A402BFA8BC2}" srcOrd="1" destOrd="0" presId="urn:microsoft.com/office/officeart/2005/8/layout/orgChart1"/>
    <dgm:cxn modelId="{5E218352-E8AB-4CCE-A888-2AFBA0C2E1EF}" type="presParOf" srcId="{943F976E-E67A-432F-9D2A-911D1E674DDF}" destId="{2696011D-8064-4DD2-8AEE-7E1FC990AAA7}" srcOrd="1" destOrd="0" presId="urn:microsoft.com/office/officeart/2005/8/layout/orgChart1"/>
    <dgm:cxn modelId="{DD32A793-B778-4DAD-8F9B-456B74530510}" type="presParOf" srcId="{943F976E-E67A-432F-9D2A-911D1E674DDF}" destId="{0B50174A-05CE-4F73-9905-35C56882F18A}" srcOrd="2" destOrd="0" presId="urn:microsoft.com/office/officeart/2005/8/layout/orgChart1"/>
    <dgm:cxn modelId="{AFE1DAC6-C0F7-468E-BBF8-1A4858CF78EF}" type="presParOf" srcId="{561BA928-337E-461E-9C20-EBFC2456B3EB}" destId="{BD2B7EC5-559D-4393-AF6E-A6B2B0A162D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E338B1-CF62-462F-B614-DF1147010B67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4F2F393-3E71-4CFC-AB27-0C6952FE010B}">
      <dgm:prSet phldrT="[Text]" custT="1"/>
      <dgm:spPr/>
      <dgm:t>
        <a:bodyPr/>
        <a:lstStyle/>
        <a:p>
          <a:r>
            <a:rPr lang="en-US" sz="1600" dirty="0" err="1" smtClean="0"/>
            <a:t>Jenis</a:t>
          </a:r>
          <a:r>
            <a:rPr lang="en-US" sz="1600" dirty="0" smtClean="0"/>
            <a:t> </a:t>
          </a:r>
          <a:r>
            <a:rPr lang="en-US" sz="1600" dirty="0" err="1" smtClean="0"/>
            <a:t>lantai</a:t>
          </a:r>
          <a:r>
            <a:rPr lang="en-US" sz="1600" dirty="0" smtClean="0"/>
            <a:t> </a:t>
          </a:r>
          <a:r>
            <a:rPr lang="en-US" sz="1600" dirty="0" err="1" smtClean="0"/>
            <a:t>terlalu</a:t>
          </a:r>
          <a:r>
            <a:rPr lang="en-US" sz="1600" dirty="0" smtClean="0"/>
            <a:t> </a:t>
          </a:r>
          <a:r>
            <a:rPr lang="en-US" sz="1600" dirty="0" err="1" smtClean="0"/>
            <a:t>licin</a:t>
          </a:r>
          <a:endParaRPr lang="en-US" sz="1600" dirty="0"/>
        </a:p>
      </dgm:t>
    </dgm:pt>
    <dgm:pt modelId="{E5B2D727-9550-45D2-8ED7-AEEB830F2895}" type="parTrans" cxnId="{1A6421EF-87DA-48A8-B4CF-800F39042705}">
      <dgm:prSet/>
      <dgm:spPr/>
      <dgm:t>
        <a:bodyPr/>
        <a:lstStyle/>
        <a:p>
          <a:endParaRPr lang="en-US" sz="1600"/>
        </a:p>
      </dgm:t>
    </dgm:pt>
    <dgm:pt modelId="{8EBE9631-D75D-4383-B581-26F6BEDCA39B}" type="sibTrans" cxnId="{1A6421EF-87DA-48A8-B4CF-800F39042705}">
      <dgm:prSet/>
      <dgm:spPr/>
      <dgm:t>
        <a:bodyPr/>
        <a:lstStyle/>
        <a:p>
          <a:endParaRPr lang="en-US" sz="1600"/>
        </a:p>
      </dgm:t>
    </dgm:pt>
    <dgm:pt modelId="{97BA202B-3034-4967-A35B-7A6500CC2EA5}">
      <dgm:prSet phldrT="[Text]" custT="1"/>
      <dgm:spPr/>
      <dgm:t>
        <a:bodyPr/>
        <a:lstStyle/>
        <a:p>
          <a:r>
            <a:rPr lang="en-US" sz="1600" dirty="0" err="1" smtClean="0"/>
            <a:t>Kurangnya</a:t>
          </a:r>
          <a:r>
            <a:rPr lang="en-US" sz="1600" dirty="0" smtClean="0"/>
            <a:t> </a:t>
          </a:r>
          <a:r>
            <a:rPr lang="en-US" sz="1600" dirty="0" err="1" smtClean="0"/>
            <a:t>pencahayaan</a:t>
          </a:r>
          <a:endParaRPr lang="en-US" sz="1600" dirty="0"/>
        </a:p>
      </dgm:t>
    </dgm:pt>
    <dgm:pt modelId="{83DE85DD-AFE3-40E6-AFDA-973F6D3B4CAD}" type="parTrans" cxnId="{EAF5FC13-212E-4EDF-8AED-34050C534123}">
      <dgm:prSet/>
      <dgm:spPr/>
      <dgm:t>
        <a:bodyPr/>
        <a:lstStyle/>
        <a:p>
          <a:endParaRPr lang="en-US" sz="1600"/>
        </a:p>
      </dgm:t>
    </dgm:pt>
    <dgm:pt modelId="{303A462B-6B1D-49C0-A6EA-A90C00999563}" type="sibTrans" cxnId="{EAF5FC13-212E-4EDF-8AED-34050C534123}">
      <dgm:prSet/>
      <dgm:spPr/>
      <dgm:t>
        <a:bodyPr/>
        <a:lstStyle/>
        <a:p>
          <a:endParaRPr lang="en-US" sz="1600"/>
        </a:p>
      </dgm:t>
    </dgm:pt>
    <dgm:pt modelId="{6855DD17-092F-449A-B5EA-3BB510B34C52}">
      <dgm:prSet phldrT="[Text]" custT="1"/>
      <dgm:spPr/>
      <dgm:t>
        <a:bodyPr/>
        <a:lstStyle/>
        <a:p>
          <a:r>
            <a:rPr lang="en-US" sz="1600" dirty="0" err="1" smtClean="0"/>
            <a:t>Suhu</a:t>
          </a:r>
          <a:r>
            <a:rPr lang="en-US" sz="1600" dirty="0" smtClean="0"/>
            <a:t> </a:t>
          </a:r>
          <a:r>
            <a:rPr lang="en-US" sz="1600" dirty="0" err="1" smtClean="0"/>
            <a:t>udara</a:t>
          </a:r>
          <a:r>
            <a:rPr lang="en-US" sz="1600" dirty="0" smtClean="0"/>
            <a:t> yang </a:t>
          </a:r>
          <a:r>
            <a:rPr lang="en-US" sz="1600" dirty="0" err="1" smtClean="0"/>
            <a:t>tidak</a:t>
          </a:r>
          <a:r>
            <a:rPr lang="en-US" sz="1600" dirty="0" smtClean="0"/>
            <a:t> </a:t>
          </a:r>
          <a:r>
            <a:rPr lang="en-US" sz="1600" dirty="0" err="1" smtClean="0"/>
            <a:t>dikondisikan</a:t>
          </a:r>
          <a:r>
            <a:rPr lang="en-US" sz="1600" dirty="0" smtClean="0"/>
            <a:t> </a:t>
          </a:r>
          <a:r>
            <a:rPr lang="en-US" sz="1600" dirty="0" err="1" smtClean="0"/>
            <a:t>pengaturannya</a:t>
          </a:r>
          <a:endParaRPr lang="en-US" sz="1600" dirty="0"/>
        </a:p>
      </dgm:t>
    </dgm:pt>
    <dgm:pt modelId="{86E9825C-11ED-498A-97CB-CA17143F1291}" type="parTrans" cxnId="{54E67DD7-A802-4B3B-91E4-13AA2A643E04}">
      <dgm:prSet/>
      <dgm:spPr/>
      <dgm:t>
        <a:bodyPr/>
        <a:lstStyle/>
        <a:p>
          <a:endParaRPr lang="en-US" sz="1600"/>
        </a:p>
      </dgm:t>
    </dgm:pt>
    <dgm:pt modelId="{85672F84-7F37-45B1-A792-2E43AF373FB9}" type="sibTrans" cxnId="{54E67DD7-A802-4B3B-91E4-13AA2A643E04}">
      <dgm:prSet/>
      <dgm:spPr/>
      <dgm:t>
        <a:bodyPr/>
        <a:lstStyle/>
        <a:p>
          <a:endParaRPr lang="en-US" sz="1600"/>
        </a:p>
      </dgm:t>
    </dgm:pt>
    <dgm:pt modelId="{4E369A37-1C82-4E33-9C43-2097740DE6DB}">
      <dgm:prSet phldrT="[Text]" custT="1"/>
      <dgm:spPr/>
      <dgm:t>
        <a:bodyPr/>
        <a:lstStyle/>
        <a:p>
          <a:r>
            <a:rPr lang="en-US" sz="1600" dirty="0" err="1" smtClean="0"/>
            <a:t>Ventilasi</a:t>
          </a:r>
          <a:r>
            <a:rPr lang="en-US" sz="1600" dirty="0" smtClean="0"/>
            <a:t> </a:t>
          </a:r>
          <a:r>
            <a:rPr lang="en-US" sz="1600" dirty="0" err="1" smtClean="0"/>
            <a:t>udara</a:t>
          </a:r>
          <a:r>
            <a:rPr lang="en-US" sz="1600" dirty="0" smtClean="0"/>
            <a:t> yang </a:t>
          </a:r>
          <a:r>
            <a:rPr lang="en-US" sz="1600" dirty="0" err="1" smtClean="0"/>
            <a:t>kurang</a:t>
          </a:r>
          <a:r>
            <a:rPr lang="en-US" sz="1600" dirty="0" smtClean="0"/>
            <a:t> </a:t>
          </a:r>
          <a:r>
            <a:rPr lang="en-US" sz="1600" dirty="0" err="1" smtClean="0"/>
            <a:t>memadai</a:t>
          </a:r>
          <a:endParaRPr lang="en-US" sz="1600" dirty="0"/>
        </a:p>
      </dgm:t>
    </dgm:pt>
    <dgm:pt modelId="{CD0E63A4-72FB-41E4-8921-B02AC3D4E481}" type="parTrans" cxnId="{4C8DC155-051A-48DA-BCA6-8E2AD6838C07}">
      <dgm:prSet/>
      <dgm:spPr/>
      <dgm:t>
        <a:bodyPr/>
        <a:lstStyle/>
        <a:p>
          <a:endParaRPr lang="en-US" sz="1600"/>
        </a:p>
      </dgm:t>
    </dgm:pt>
    <dgm:pt modelId="{F81D0E88-1ADC-49AC-8A5B-F79FEB4B67D5}" type="sibTrans" cxnId="{4C8DC155-051A-48DA-BCA6-8E2AD6838C07}">
      <dgm:prSet/>
      <dgm:spPr/>
      <dgm:t>
        <a:bodyPr/>
        <a:lstStyle/>
        <a:p>
          <a:endParaRPr lang="en-US" sz="1600"/>
        </a:p>
      </dgm:t>
    </dgm:pt>
    <dgm:pt modelId="{2C19D572-263E-4329-B625-94274C851396}">
      <dgm:prSet phldrT="[Text]" custT="1"/>
      <dgm:spPr/>
      <dgm:t>
        <a:bodyPr/>
        <a:lstStyle/>
        <a:p>
          <a:r>
            <a:rPr lang="en-US" sz="1600" dirty="0" smtClean="0"/>
            <a:t>Tata </a:t>
          </a:r>
          <a:r>
            <a:rPr lang="en-US" sz="1600" dirty="0" err="1" smtClean="0"/>
            <a:t>letak</a:t>
          </a:r>
          <a:r>
            <a:rPr lang="en-US" sz="1600" dirty="0" smtClean="0"/>
            <a:t> </a:t>
          </a:r>
          <a:r>
            <a:rPr lang="en-US" sz="1600" dirty="0" err="1" smtClean="0"/>
            <a:t>tempat</a:t>
          </a:r>
          <a:r>
            <a:rPr lang="en-US" sz="1600" dirty="0" smtClean="0"/>
            <a:t> </a:t>
          </a:r>
          <a:r>
            <a:rPr lang="en-US" sz="1600" dirty="0" err="1" smtClean="0"/>
            <a:t>kerja</a:t>
          </a:r>
          <a:r>
            <a:rPr lang="en-US" sz="1600" dirty="0" smtClean="0"/>
            <a:t> </a:t>
          </a:r>
          <a:r>
            <a:rPr lang="en-US" sz="1600" dirty="0" err="1" smtClean="0"/>
            <a:t>dan</a:t>
          </a:r>
          <a:r>
            <a:rPr lang="en-US" sz="1600" dirty="0" smtClean="0"/>
            <a:t> </a:t>
          </a:r>
          <a:r>
            <a:rPr lang="en-US" sz="1600" dirty="0" err="1" smtClean="0"/>
            <a:t>penyimpanan</a:t>
          </a:r>
          <a:r>
            <a:rPr lang="en-US" sz="1600" dirty="0" smtClean="0"/>
            <a:t> </a:t>
          </a:r>
          <a:r>
            <a:rPr lang="en-US" sz="1600" dirty="0" err="1" smtClean="0"/>
            <a:t>barang-barang</a:t>
          </a:r>
          <a:r>
            <a:rPr lang="en-US" sz="1600" dirty="0" smtClean="0"/>
            <a:t> </a:t>
          </a:r>
          <a:endParaRPr lang="en-US" sz="1600" dirty="0"/>
        </a:p>
      </dgm:t>
    </dgm:pt>
    <dgm:pt modelId="{92BFEA79-0F3E-47B5-B6FB-B373D9CCE9BD}" type="parTrans" cxnId="{EDE1F621-4F8D-40E2-AC92-FEDEA319AC47}">
      <dgm:prSet/>
      <dgm:spPr/>
      <dgm:t>
        <a:bodyPr/>
        <a:lstStyle/>
        <a:p>
          <a:endParaRPr lang="en-US" sz="1600"/>
        </a:p>
      </dgm:t>
    </dgm:pt>
    <dgm:pt modelId="{46F5C9C1-304E-483A-A800-60817D00EA21}" type="sibTrans" cxnId="{EDE1F621-4F8D-40E2-AC92-FEDEA319AC47}">
      <dgm:prSet/>
      <dgm:spPr/>
      <dgm:t>
        <a:bodyPr/>
        <a:lstStyle/>
        <a:p>
          <a:endParaRPr lang="en-US" sz="1600"/>
        </a:p>
      </dgm:t>
    </dgm:pt>
    <dgm:pt modelId="{DEA75C7F-7AA1-48EB-90EA-F139422693EA}">
      <dgm:prSet phldrT="[Text]" custT="1"/>
      <dgm:spPr/>
      <dgm:t>
        <a:bodyPr/>
        <a:lstStyle/>
        <a:p>
          <a:r>
            <a:rPr lang="en-US" sz="1600" dirty="0" err="1" smtClean="0"/>
            <a:t>Kotoran</a:t>
          </a:r>
          <a:r>
            <a:rPr lang="en-US" sz="1600" dirty="0" smtClean="0"/>
            <a:t> </a:t>
          </a:r>
          <a:r>
            <a:rPr lang="en-US" sz="1600" dirty="0" err="1" smtClean="0"/>
            <a:t>dan</a:t>
          </a:r>
          <a:r>
            <a:rPr lang="en-US" sz="1600" dirty="0" smtClean="0"/>
            <a:t> </a:t>
          </a:r>
          <a:r>
            <a:rPr lang="en-US" sz="1600" dirty="0" err="1" smtClean="0"/>
            <a:t>limbah</a:t>
          </a:r>
          <a:r>
            <a:rPr lang="en-US" sz="1600" dirty="0" smtClean="0"/>
            <a:t> </a:t>
          </a:r>
          <a:r>
            <a:rPr lang="en-US" sz="1600" dirty="0" err="1" smtClean="0"/>
            <a:t>dibuang</a:t>
          </a:r>
          <a:r>
            <a:rPr lang="en-US" sz="1600" dirty="0" smtClean="0"/>
            <a:t> </a:t>
          </a:r>
          <a:r>
            <a:rPr lang="en-US" sz="1600" dirty="0" err="1" smtClean="0"/>
            <a:t>tidak</a:t>
          </a:r>
          <a:r>
            <a:rPr lang="en-US" sz="1600" dirty="0" smtClean="0"/>
            <a:t> </a:t>
          </a:r>
          <a:r>
            <a:rPr lang="en-US" sz="1600" dirty="0" err="1" smtClean="0"/>
            <a:t>pada</a:t>
          </a:r>
          <a:r>
            <a:rPr lang="en-US" sz="1600" dirty="0" smtClean="0"/>
            <a:t> </a:t>
          </a:r>
          <a:r>
            <a:rPr lang="en-US" sz="1600" dirty="0" err="1" smtClean="0"/>
            <a:t>tempatnya</a:t>
          </a:r>
          <a:endParaRPr lang="en-US" sz="1600" dirty="0"/>
        </a:p>
      </dgm:t>
    </dgm:pt>
    <dgm:pt modelId="{1A326DE7-ECA8-425D-812A-02326DAAD921}" type="parTrans" cxnId="{E04DA307-7D8D-4E9B-BA02-427BC07097CB}">
      <dgm:prSet/>
      <dgm:spPr/>
      <dgm:t>
        <a:bodyPr/>
        <a:lstStyle/>
        <a:p>
          <a:endParaRPr lang="en-US" sz="1600"/>
        </a:p>
      </dgm:t>
    </dgm:pt>
    <dgm:pt modelId="{FC131527-89D9-4C27-B548-413782206523}" type="sibTrans" cxnId="{E04DA307-7D8D-4E9B-BA02-427BC07097CB}">
      <dgm:prSet/>
      <dgm:spPr/>
      <dgm:t>
        <a:bodyPr/>
        <a:lstStyle/>
        <a:p>
          <a:endParaRPr lang="en-US" sz="1600"/>
        </a:p>
      </dgm:t>
    </dgm:pt>
    <dgm:pt modelId="{F3DF2E1F-1030-45A0-B902-4BE8EFF2937C}">
      <dgm:prSet phldrT="[Text]" custT="1"/>
      <dgm:spPr/>
      <dgm:t>
        <a:bodyPr/>
        <a:lstStyle/>
        <a:p>
          <a:r>
            <a:rPr lang="en-US" sz="1600" dirty="0" err="1" smtClean="0"/>
            <a:t>Adanya</a:t>
          </a:r>
          <a:r>
            <a:rPr lang="en-US" sz="1600" dirty="0" smtClean="0"/>
            <a:t> </a:t>
          </a:r>
          <a:r>
            <a:rPr lang="en-US" sz="1600" dirty="0" err="1" smtClean="0"/>
            <a:t>peralatan</a:t>
          </a:r>
          <a:r>
            <a:rPr lang="en-US" sz="1600" dirty="0" smtClean="0"/>
            <a:t> </a:t>
          </a:r>
          <a:r>
            <a:rPr lang="en-US" sz="1600" dirty="0" err="1" smtClean="0"/>
            <a:t>rusak</a:t>
          </a:r>
          <a:r>
            <a:rPr lang="en-US" sz="1600" dirty="0" smtClean="0"/>
            <a:t> yang </a:t>
          </a:r>
          <a:r>
            <a:rPr lang="en-US" sz="1600" dirty="0" err="1" smtClean="0"/>
            <a:t>cenderung</a:t>
          </a:r>
          <a:r>
            <a:rPr lang="en-US" sz="1600" dirty="0" smtClean="0"/>
            <a:t> </a:t>
          </a:r>
          <a:r>
            <a:rPr lang="en-US" sz="1600" dirty="0" err="1" smtClean="0"/>
            <a:t>diabaikan</a:t>
          </a:r>
          <a:endParaRPr lang="en-US" sz="1600" dirty="0"/>
        </a:p>
      </dgm:t>
    </dgm:pt>
    <dgm:pt modelId="{8529BDB9-BEED-4E63-83FD-528F5F18E01F}" type="parTrans" cxnId="{286C5BB0-8015-44DC-9970-E82292763F73}">
      <dgm:prSet/>
      <dgm:spPr/>
      <dgm:t>
        <a:bodyPr/>
        <a:lstStyle/>
        <a:p>
          <a:endParaRPr lang="en-US" sz="1600"/>
        </a:p>
      </dgm:t>
    </dgm:pt>
    <dgm:pt modelId="{77AFBDED-8B02-4D25-919E-64FCAB931CF1}" type="sibTrans" cxnId="{286C5BB0-8015-44DC-9970-E82292763F73}">
      <dgm:prSet/>
      <dgm:spPr/>
      <dgm:t>
        <a:bodyPr/>
        <a:lstStyle/>
        <a:p>
          <a:endParaRPr lang="en-US" sz="1600"/>
        </a:p>
      </dgm:t>
    </dgm:pt>
    <dgm:pt modelId="{B7B1BDBE-CE56-42FD-942D-8DC861028F06}" type="pres">
      <dgm:prSet presAssocID="{A9E338B1-CF62-462F-B614-DF1147010B6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0DE1FB76-D099-4F6C-8277-F8436CE86735}" type="pres">
      <dgm:prSet presAssocID="{A9E338B1-CF62-462F-B614-DF1147010B67}" presName="Name1" presStyleCnt="0"/>
      <dgm:spPr/>
    </dgm:pt>
    <dgm:pt modelId="{B6FD8A1C-5D42-4A79-BB94-F8EC4B563B7F}" type="pres">
      <dgm:prSet presAssocID="{A9E338B1-CF62-462F-B614-DF1147010B67}" presName="cycle" presStyleCnt="0"/>
      <dgm:spPr/>
    </dgm:pt>
    <dgm:pt modelId="{9276489D-7BF0-4CB4-948E-4F89645AFBFB}" type="pres">
      <dgm:prSet presAssocID="{A9E338B1-CF62-462F-B614-DF1147010B67}" presName="srcNode" presStyleLbl="node1" presStyleIdx="0" presStyleCnt="7"/>
      <dgm:spPr/>
    </dgm:pt>
    <dgm:pt modelId="{32FBD5DB-E93B-443B-99E0-DABBE4D8A457}" type="pres">
      <dgm:prSet presAssocID="{A9E338B1-CF62-462F-B614-DF1147010B67}" presName="conn" presStyleLbl="parChTrans1D2" presStyleIdx="0" presStyleCnt="1"/>
      <dgm:spPr/>
      <dgm:t>
        <a:bodyPr/>
        <a:lstStyle/>
        <a:p>
          <a:endParaRPr lang="en-US"/>
        </a:p>
      </dgm:t>
    </dgm:pt>
    <dgm:pt modelId="{9B54FF60-16EA-4705-82CC-457B67E056F9}" type="pres">
      <dgm:prSet presAssocID="{A9E338B1-CF62-462F-B614-DF1147010B67}" presName="extraNode" presStyleLbl="node1" presStyleIdx="0" presStyleCnt="7"/>
      <dgm:spPr/>
    </dgm:pt>
    <dgm:pt modelId="{6F103943-3FF5-459F-AA96-B7E947AE99CE}" type="pres">
      <dgm:prSet presAssocID="{A9E338B1-CF62-462F-B614-DF1147010B67}" presName="dstNode" presStyleLbl="node1" presStyleIdx="0" presStyleCnt="7"/>
      <dgm:spPr/>
    </dgm:pt>
    <dgm:pt modelId="{9C1CE259-AD83-4EE3-A9F9-CB629162F2FD}" type="pres">
      <dgm:prSet presAssocID="{54F2F393-3E71-4CFC-AB27-0C6952FE010B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772AED-F752-43D4-941B-65C5809EAB04}" type="pres">
      <dgm:prSet presAssocID="{54F2F393-3E71-4CFC-AB27-0C6952FE010B}" presName="accent_1" presStyleCnt="0"/>
      <dgm:spPr/>
    </dgm:pt>
    <dgm:pt modelId="{2166680E-EB2F-4223-961A-69D048F3E725}" type="pres">
      <dgm:prSet presAssocID="{54F2F393-3E71-4CFC-AB27-0C6952FE010B}" presName="accentRepeatNode" presStyleLbl="solidFgAcc1" presStyleIdx="0" presStyleCnt="7"/>
      <dgm:spPr/>
    </dgm:pt>
    <dgm:pt modelId="{894443F8-6F1C-498A-BAAA-B1D358C7A872}" type="pres">
      <dgm:prSet presAssocID="{97BA202B-3034-4967-A35B-7A6500CC2EA5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E79EE6-6700-4C2F-B86B-7DD579524D73}" type="pres">
      <dgm:prSet presAssocID="{97BA202B-3034-4967-A35B-7A6500CC2EA5}" presName="accent_2" presStyleCnt="0"/>
      <dgm:spPr/>
    </dgm:pt>
    <dgm:pt modelId="{C125BE01-8FDA-43D5-A635-7D5E5BBDAB45}" type="pres">
      <dgm:prSet presAssocID="{97BA202B-3034-4967-A35B-7A6500CC2EA5}" presName="accentRepeatNode" presStyleLbl="solidFgAcc1" presStyleIdx="1" presStyleCnt="7"/>
      <dgm:spPr/>
    </dgm:pt>
    <dgm:pt modelId="{4CF44480-539C-4DAA-A2F2-97AD610968B4}" type="pres">
      <dgm:prSet presAssocID="{6855DD17-092F-449A-B5EA-3BB510B34C52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4C2121-94A3-43A2-9584-CB12F693ECF6}" type="pres">
      <dgm:prSet presAssocID="{6855DD17-092F-449A-B5EA-3BB510B34C52}" presName="accent_3" presStyleCnt="0"/>
      <dgm:spPr/>
    </dgm:pt>
    <dgm:pt modelId="{F972EC48-836F-495D-B3FD-5178875B2C66}" type="pres">
      <dgm:prSet presAssocID="{6855DD17-092F-449A-B5EA-3BB510B34C52}" presName="accentRepeatNode" presStyleLbl="solidFgAcc1" presStyleIdx="2" presStyleCnt="7"/>
      <dgm:spPr/>
    </dgm:pt>
    <dgm:pt modelId="{95211BB5-C8EA-46FF-BB35-3D3F5DF74227}" type="pres">
      <dgm:prSet presAssocID="{4E369A37-1C82-4E33-9C43-2097740DE6DB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11F179-0EAF-4DEA-B496-8C2CC426BFB3}" type="pres">
      <dgm:prSet presAssocID="{4E369A37-1C82-4E33-9C43-2097740DE6DB}" presName="accent_4" presStyleCnt="0"/>
      <dgm:spPr/>
    </dgm:pt>
    <dgm:pt modelId="{2D2B1362-46FF-4AD7-884D-6A41FFC06421}" type="pres">
      <dgm:prSet presAssocID="{4E369A37-1C82-4E33-9C43-2097740DE6DB}" presName="accentRepeatNode" presStyleLbl="solidFgAcc1" presStyleIdx="3" presStyleCnt="7"/>
      <dgm:spPr/>
    </dgm:pt>
    <dgm:pt modelId="{6A0DD70A-C620-46C1-BAFC-A14120B77C1E}" type="pres">
      <dgm:prSet presAssocID="{2C19D572-263E-4329-B625-94274C851396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C1E9D0-C9C2-49FC-9D24-9A113E445692}" type="pres">
      <dgm:prSet presAssocID="{2C19D572-263E-4329-B625-94274C851396}" presName="accent_5" presStyleCnt="0"/>
      <dgm:spPr/>
    </dgm:pt>
    <dgm:pt modelId="{9A6F65DB-76ED-4C17-AD4F-37C724A0E5A9}" type="pres">
      <dgm:prSet presAssocID="{2C19D572-263E-4329-B625-94274C851396}" presName="accentRepeatNode" presStyleLbl="solidFgAcc1" presStyleIdx="4" presStyleCnt="7"/>
      <dgm:spPr/>
    </dgm:pt>
    <dgm:pt modelId="{9E5944F7-73D4-4891-9E36-A2C4BF7ED488}" type="pres">
      <dgm:prSet presAssocID="{DEA75C7F-7AA1-48EB-90EA-F139422693EA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6CE4A4-4CC5-4241-A5E0-536F0044B579}" type="pres">
      <dgm:prSet presAssocID="{DEA75C7F-7AA1-48EB-90EA-F139422693EA}" presName="accent_6" presStyleCnt="0"/>
      <dgm:spPr/>
    </dgm:pt>
    <dgm:pt modelId="{22175290-AC9F-4642-AF30-8940DCBF2D9B}" type="pres">
      <dgm:prSet presAssocID="{DEA75C7F-7AA1-48EB-90EA-F139422693EA}" presName="accentRepeatNode" presStyleLbl="solidFgAcc1" presStyleIdx="5" presStyleCnt="7"/>
      <dgm:spPr/>
    </dgm:pt>
    <dgm:pt modelId="{4744F7CA-3817-4B7A-AC75-AD01D90900F8}" type="pres">
      <dgm:prSet presAssocID="{F3DF2E1F-1030-45A0-B902-4BE8EFF2937C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664C3-F520-4B06-B983-0E58D3C20FE5}" type="pres">
      <dgm:prSet presAssocID="{F3DF2E1F-1030-45A0-B902-4BE8EFF2937C}" presName="accent_7" presStyleCnt="0"/>
      <dgm:spPr/>
    </dgm:pt>
    <dgm:pt modelId="{D11091E9-F38C-4425-A37D-80019B31B229}" type="pres">
      <dgm:prSet presAssocID="{F3DF2E1F-1030-45A0-B902-4BE8EFF2937C}" presName="accentRepeatNode" presStyleLbl="solidFgAcc1" presStyleIdx="6" presStyleCnt="7"/>
      <dgm:spPr/>
    </dgm:pt>
  </dgm:ptLst>
  <dgm:cxnLst>
    <dgm:cxn modelId="{E04DA307-7D8D-4E9B-BA02-427BC07097CB}" srcId="{A9E338B1-CF62-462F-B614-DF1147010B67}" destId="{DEA75C7F-7AA1-48EB-90EA-F139422693EA}" srcOrd="5" destOrd="0" parTransId="{1A326DE7-ECA8-425D-812A-02326DAAD921}" sibTransId="{FC131527-89D9-4C27-B548-413782206523}"/>
    <dgm:cxn modelId="{426249C8-8690-4BA6-A0B4-7168560E8606}" type="presOf" srcId="{4E369A37-1C82-4E33-9C43-2097740DE6DB}" destId="{95211BB5-C8EA-46FF-BB35-3D3F5DF74227}" srcOrd="0" destOrd="0" presId="urn:microsoft.com/office/officeart/2008/layout/VerticalCurvedList"/>
    <dgm:cxn modelId="{EDE1F621-4F8D-40E2-AC92-FEDEA319AC47}" srcId="{A9E338B1-CF62-462F-B614-DF1147010B67}" destId="{2C19D572-263E-4329-B625-94274C851396}" srcOrd="4" destOrd="0" parTransId="{92BFEA79-0F3E-47B5-B6FB-B373D9CCE9BD}" sibTransId="{46F5C9C1-304E-483A-A800-60817D00EA21}"/>
    <dgm:cxn modelId="{A1BC0075-F409-4DCD-8CC9-1D8007D172DE}" type="presOf" srcId="{8EBE9631-D75D-4383-B581-26F6BEDCA39B}" destId="{32FBD5DB-E93B-443B-99E0-DABBE4D8A457}" srcOrd="0" destOrd="0" presId="urn:microsoft.com/office/officeart/2008/layout/VerticalCurvedList"/>
    <dgm:cxn modelId="{4857F0A0-841F-4EAB-A3A5-1747C20A3CB4}" type="presOf" srcId="{54F2F393-3E71-4CFC-AB27-0C6952FE010B}" destId="{9C1CE259-AD83-4EE3-A9F9-CB629162F2FD}" srcOrd="0" destOrd="0" presId="urn:microsoft.com/office/officeart/2008/layout/VerticalCurvedList"/>
    <dgm:cxn modelId="{82F01CC6-A2B7-41FF-96F5-BC984FC78EB7}" type="presOf" srcId="{97BA202B-3034-4967-A35B-7A6500CC2EA5}" destId="{894443F8-6F1C-498A-BAAA-B1D358C7A872}" srcOrd="0" destOrd="0" presId="urn:microsoft.com/office/officeart/2008/layout/VerticalCurvedList"/>
    <dgm:cxn modelId="{286C5BB0-8015-44DC-9970-E82292763F73}" srcId="{A9E338B1-CF62-462F-B614-DF1147010B67}" destId="{F3DF2E1F-1030-45A0-B902-4BE8EFF2937C}" srcOrd="6" destOrd="0" parTransId="{8529BDB9-BEED-4E63-83FD-528F5F18E01F}" sibTransId="{77AFBDED-8B02-4D25-919E-64FCAB931CF1}"/>
    <dgm:cxn modelId="{1A6421EF-87DA-48A8-B4CF-800F39042705}" srcId="{A9E338B1-CF62-462F-B614-DF1147010B67}" destId="{54F2F393-3E71-4CFC-AB27-0C6952FE010B}" srcOrd="0" destOrd="0" parTransId="{E5B2D727-9550-45D2-8ED7-AEEB830F2895}" sibTransId="{8EBE9631-D75D-4383-B581-26F6BEDCA39B}"/>
    <dgm:cxn modelId="{7B285168-5532-4915-B081-BB3DF199627E}" type="presOf" srcId="{A9E338B1-CF62-462F-B614-DF1147010B67}" destId="{B7B1BDBE-CE56-42FD-942D-8DC861028F06}" srcOrd="0" destOrd="0" presId="urn:microsoft.com/office/officeart/2008/layout/VerticalCurvedList"/>
    <dgm:cxn modelId="{4582DF7B-FCEB-41E7-AC70-8197756634E1}" type="presOf" srcId="{DEA75C7F-7AA1-48EB-90EA-F139422693EA}" destId="{9E5944F7-73D4-4891-9E36-A2C4BF7ED488}" srcOrd="0" destOrd="0" presId="urn:microsoft.com/office/officeart/2008/layout/VerticalCurvedList"/>
    <dgm:cxn modelId="{A31C235A-D49A-48F4-A9D0-2DABED8ADCE3}" type="presOf" srcId="{2C19D572-263E-4329-B625-94274C851396}" destId="{6A0DD70A-C620-46C1-BAFC-A14120B77C1E}" srcOrd="0" destOrd="0" presId="urn:microsoft.com/office/officeart/2008/layout/VerticalCurvedList"/>
    <dgm:cxn modelId="{444D364F-5BDD-4656-A86F-C03E2DDF3253}" type="presOf" srcId="{6855DD17-092F-449A-B5EA-3BB510B34C52}" destId="{4CF44480-539C-4DAA-A2F2-97AD610968B4}" srcOrd="0" destOrd="0" presId="urn:microsoft.com/office/officeart/2008/layout/VerticalCurvedList"/>
    <dgm:cxn modelId="{54E67DD7-A802-4B3B-91E4-13AA2A643E04}" srcId="{A9E338B1-CF62-462F-B614-DF1147010B67}" destId="{6855DD17-092F-449A-B5EA-3BB510B34C52}" srcOrd="2" destOrd="0" parTransId="{86E9825C-11ED-498A-97CB-CA17143F1291}" sibTransId="{85672F84-7F37-45B1-A792-2E43AF373FB9}"/>
    <dgm:cxn modelId="{EAF5FC13-212E-4EDF-8AED-34050C534123}" srcId="{A9E338B1-CF62-462F-B614-DF1147010B67}" destId="{97BA202B-3034-4967-A35B-7A6500CC2EA5}" srcOrd="1" destOrd="0" parTransId="{83DE85DD-AFE3-40E6-AFDA-973F6D3B4CAD}" sibTransId="{303A462B-6B1D-49C0-A6EA-A90C00999563}"/>
    <dgm:cxn modelId="{3A953C9F-5874-4493-B72F-351D8118E8F6}" type="presOf" srcId="{F3DF2E1F-1030-45A0-B902-4BE8EFF2937C}" destId="{4744F7CA-3817-4B7A-AC75-AD01D90900F8}" srcOrd="0" destOrd="0" presId="urn:microsoft.com/office/officeart/2008/layout/VerticalCurvedList"/>
    <dgm:cxn modelId="{4C8DC155-051A-48DA-BCA6-8E2AD6838C07}" srcId="{A9E338B1-CF62-462F-B614-DF1147010B67}" destId="{4E369A37-1C82-4E33-9C43-2097740DE6DB}" srcOrd="3" destOrd="0" parTransId="{CD0E63A4-72FB-41E4-8921-B02AC3D4E481}" sibTransId="{F81D0E88-1ADC-49AC-8A5B-F79FEB4B67D5}"/>
    <dgm:cxn modelId="{3723FFA6-D83F-44A9-8730-24B5A39CF598}" type="presParOf" srcId="{B7B1BDBE-CE56-42FD-942D-8DC861028F06}" destId="{0DE1FB76-D099-4F6C-8277-F8436CE86735}" srcOrd="0" destOrd="0" presId="urn:microsoft.com/office/officeart/2008/layout/VerticalCurvedList"/>
    <dgm:cxn modelId="{8E19796B-F144-494C-8726-337FC5303626}" type="presParOf" srcId="{0DE1FB76-D099-4F6C-8277-F8436CE86735}" destId="{B6FD8A1C-5D42-4A79-BB94-F8EC4B563B7F}" srcOrd="0" destOrd="0" presId="urn:microsoft.com/office/officeart/2008/layout/VerticalCurvedList"/>
    <dgm:cxn modelId="{8E5E87B7-D9A4-46E6-AE4F-785B010D81FC}" type="presParOf" srcId="{B6FD8A1C-5D42-4A79-BB94-F8EC4B563B7F}" destId="{9276489D-7BF0-4CB4-948E-4F89645AFBFB}" srcOrd="0" destOrd="0" presId="urn:microsoft.com/office/officeart/2008/layout/VerticalCurvedList"/>
    <dgm:cxn modelId="{B3DF6485-0E35-4650-8FD1-3DE6B471C4AB}" type="presParOf" srcId="{B6FD8A1C-5D42-4A79-BB94-F8EC4B563B7F}" destId="{32FBD5DB-E93B-443B-99E0-DABBE4D8A457}" srcOrd="1" destOrd="0" presId="urn:microsoft.com/office/officeart/2008/layout/VerticalCurvedList"/>
    <dgm:cxn modelId="{4A437BB5-F750-4AC6-A560-D9E457814949}" type="presParOf" srcId="{B6FD8A1C-5D42-4A79-BB94-F8EC4B563B7F}" destId="{9B54FF60-16EA-4705-82CC-457B67E056F9}" srcOrd="2" destOrd="0" presId="urn:microsoft.com/office/officeart/2008/layout/VerticalCurvedList"/>
    <dgm:cxn modelId="{7C127147-1B96-4564-B82D-CBD00D2C529F}" type="presParOf" srcId="{B6FD8A1C-5D42-4A79-BB94-F8EC4B563B7F}" destId="{6F103943-3FF5-459F-AA96-B7E947AE99CE}" srcOrd="3" destOrd="0" presId="urn:microsoft.com/office/officeart/2008/layout/VerticalCurvedList"/>
    <dgm:cxn modelId="{0B22E667-1E7F-4BEB-BD95-169147739690}" type="presParOf" srcId="{0DE1FB76-D099-4F6C-8277-F8436CE86735}" destId="{9C1CE259-AD83-4EE3-A9F9-CB629162F2FD}" srcOrd="1" destOrd="0" presId="urn:microsoft.com/office/officeart/2008/layout/VerticalCurvedList"/>
    <dgm:cxn modelId="{A3CA4D68-B857-4B20-B772-4EF76C1ED615}" type="presParOf" srcId="{0DE1FB76-D099-4F6C-8277-F8436CE86735}" destId="{61772AED-F752-43D4-941B-65C5809EAB04}" srcOrd="2" destOrd="0" presId="urn:microsoft.com/office/officeart/2008/layout/VerticalCurvedList"/>
    <dgm:cxn modelId="{0FC63B70-69AE-459A-BC59-3721E594E09F}" type="presParOf" srcId="{61772AED-F752-43D4-941B-65C5809EAB04}" destId="{2166680E-EB2F-4223-961A-69D048F3E725}" srcOrd="0" destOrd="0" presId="urn:microsoft.com/office/officeart/2008/layout/VerticalCurvedList"/>
    <dgm:cxn modelId="{88C88CD4-A0A2-406D-9B83-0A3E0B432AB4}" type="presParOf" srcId="{0DE1FB76-D099-4F6C-8277-F8436CE86735}" destId="{894443F8-6F1C-498A-BAAA-B1D358C7A872}" srcOrd="3" destOrd="0" presId="urn:microsoft.com/office/officeart/2008/layout/VerticalCurvedList"/>
    <dgm:cxn modelId="{52B48D2B-4931-4DF5-BC77-D4B2D6A1873D}" type="presParOf" srcId="{0DE1FB76-D099-4F6C-8277-F8436CE86735}" destId="{7BE79EE6-6700-4C2F-B86B-7DD579524D73}" srcOrd="4" destOrd="0" presId="urn:microsoft.com/office/officeart/2008/layout/VerticalCurvedList"/>
    <dgm:cxn modelId="{B0864D03-3F2C-432B-A23F-083D1689B1BA}" type="presParOf" srcId="{7BE79EE6-6700-4C2F-B86B-7DD579524D73}" destId="{C125BE01-8FDA-43D5-A635-7D5E5BBDAB45}" srcOrd="0" destOrd="0" presId="urn:microsoft.com/office/officeart/2008/layout/VerticalCurvedList"/>
    <dgm:cxn modelId="{4B3973ED-DF8A-4E66-B22A-BE430C77E933}" type="presParOf" srcId="{0DE1FB76-D099-4F6C-8277-F8436CE86735}" destId="{4CF44480-539C-4DAA-A2F2-97AD610968B4}" srcOrd="5" destOrd="0" presId="urn:microsoft.com/office/officeart/2008/layout/VerticalCurvedList"/>
    <dgm:cxn modelId="{B43885DD-1C7A-4C6C-B147-D3528B1608A1}" type="presParOf" srcId="{0DE1FB76-D099-4F6C-8277-F8436CE86735}" destId="{B54C2121-94A3-43A2-9584-CB12F693ECF6}" srcOrd="6" destOrd="0" presId="urn:microsoft.com/office/officeart/2008/layout/VerticalCurvedList"/>
    <dgm:cxn modelId="{BDBA46F3-0C36-41A6-A6F1-2E95803CDD52}" type="presParOf" srcId="{B54C2121-94A3-43A2-9584-CB12F693ECF6}" destId="{F972EC48-836F-495D-B3FD-5178875B2C66}" srcOrd="0" destOrd="0" presId="urn:microsoft.com/office/officeart/2008/layout/VerticalCurvedList"/>
    <dgm:cxn modelId="{3473C716-D63E-4D43-9F85-806FA37483A5}" type="presParOf" srcId="{0DE1FB76-D099-4F6C-8277-F8436CE86735}" destId="{95211BB5-C8EA-46FF-BB35-3D3F5DF74227}" srcOrd="7" destOrd="0" presId="urn:microsoft.com/office/officeart/2008/layout/VerticalCurvedList"/>
    <dgm:cxn modelId="{89F7F394-54D4-49E7-A1CC-2DBFC26292FE}" type="presParOf" srcId="{0DE1FB76-D099-4F6C-8277-F8436CE86735}" destId="{A011F179-0EAF-4DEA-B496-8C2CC426BFB3}" srcOrd="8" destOrd="0" presId="urn:microsoft.com/office/officeart/2008/layout/VerticalCurvedList"/>
    <dgm:cxn modelId="{E0F405BA-B956-45B1-BFB1-20E024A27635}" type="presParOf" srcId="{A011F179-0EAF-4DEA-B496-8C2CC426BFB3}" destId="{2D2B1362-46FF-4AD7-884D-6A41FFC06421}" srcOrd="0" destOrd="0" presId="urn:microsoft.com/office/officeart/2008/layout/VerticalCurvedList"/>
    <dgm:cxn modelId="{6DB1291B-1C27-4EDF-8A34-12E2B7EFC30F}" type="presParOf" srcId="{0DE1FB76-D099-4F6C-8277-F8436CE86735}" destId="{6A0DD70A-C620-46C1-BAFC-A14120B77C1E}" srcOrd="9" destOrd="0" presId="urn:microsoft.com/office/officeart/2008/layout/VerticalCurvedList"/>
    <dgm:cxn modelId="{A6B8ADB7-34AB-4666-B2F2-4CA593977D8F}" type="presParOf" srcId="{0DE1FB76-D099-4F6C-8277-F8436CE86735}" destId="{35C1E9D0-C9C2-49FC-9D24-9A113E445692}" srcOrd="10" destOrd="0" presId="urn:microsoft.com/office/officeart/2008/layout/VerticalCurvedList"/>
    <dgm:cxn modelId="{EC650928-6069-4292-9DBC-F848B46530BA}" type="presParOf" srcId="{35C1E9D0-C9C2-49FC-9D24-9A113E445692}" destId="{9A6F65DB-76ED-4C17-AD4F-37C724A0E5A9}" srcOrd="0" destOrd="0" presId="urn:microsoft.com/office/officeart/2008/layout/VerticalCurvedList"/>
    <dgm:cxn modelId="{E6AD7115-CF53-40B5-B421-4C567901D613}" type="presParOf" srcId="{0DE1FB76-D099-4F6C-8277-F8436CE86735}" destId="{9E5944F7-73D4-4891-9E36-A2C4BF7ED488}" srcOrd="11" destOrd="0" presId="urn:microsoft.com/office/officeart/2008/layout/VerticalCurvedList"/>
    <dgm:cxn modelId="{E5839AA4-9CEF-4EBE-853C-9A48A6E6BEC2}" type="presParOf" srcId="{0DE1FB76-D099-4F6C-8277-F8436CE86735}" destId="{376CE4A4-4CC5-4241-A5E0-536F0044B579}" srcOrd="12" destOrd="0" presId="urn:microsoft.com/office/officeart/2008/layout/VerticalCurvedList"/>
    <dgm:cxn modelId="{0454E697-2A59-44C8-91CD-314AC28EBF2F}" type="presParOf" srcId="{376CE4A4-4CC5-4241-A5E0-536F0044B579}" destId="{22175290-AC9F-4642-AF30-8940DCBF2D9B}" srcOrd="0" destOrd="0" presId="urn:microsoft.com/office/officeart/2008/layout/VerticalCurvedList"/>
    <dgm:cxn modelId="{2C87440C-E392-4F51-A4DB-ACC49BA6A47E}" type="presParOf" srcId="{0DE1FB76-D099-4F6C-8277-F8436CE86735}" destId="{4744F7CA-3817-4B7A-AC75-AD01D90900F8}" srcOrd="13" destOrd="0" presId="urn:microsoft.com/office/officeart/2008/layout/VerticalCurvedList"/>
    <dgm:cxn modelId="{13188295-11D6-4EC5-ABBB-C3835AAA379B}" type="presParOf" srcId="{0DE1FB76-D099-4F6C-8277-F8436CE86735}" destId="{516664C3-F520-4B06-B983-0E58D3C20FE5}" srcOrd="14" destOrd="0" presId="urn:microsoft.com/office/officeart/2008/layout/VerticalCurvedList"/>
    <dgm:cxn modelId="{89ACDBB1-46E3-4B0A-8F4F-A26BF51A3AF6}" type="presParOf" srcId="{516664C3-F520-4B06-B983-0E58D3C20FE5}" destId="{D11091E9-F38C-4425-A37D-80019B31B22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B81C2CF-A719-4A05-8BC0-97AE5DC1D40E}" type="doc">
      <dgm:prSet loTypeId="urn:microsoft.com/office/officeart/2008/layout/SquareAccent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B23F357-EF88-4514-BB57-3C0CAFDD3AC4}">
      <dgm:prSet phldrT="[Text]" custT="1"/>
      <dgm:spPr/>
      <dgm:t>
        <a:bodyPr/>
        <a:lstStyle/>
        <a:p>
          <a:r>
            <a:rPr lang="en-US" sz="2000" dirty="0" err="1" smtClean="0"/>
            <a:t>Biaya</a:t>
          </a:r>
          <a:r>
            <a:rPr lang="en-US" sz="2000" dirty="0" smtClean="0"/>
            <a:t> </a:t>
          </a:r>
          <a:r>
            <a:rPr lang="en-US" sz="2000" dirty="0" err="1" smtClean="0"/>
            <a:t>kerugian</a:t>
          </a:r>
          <a:r>
            <a:rPr lang="en-US" sz="2000" dirty="0" smtClean="0"/>
            <a:t> </a:t>
          </a:r>
          <a:r>
            <a:rPr lang="en-US" sz="2000" dirty="0" err="1" smtClean="0"/>
            <a:t>langsung</a:t>
          </a:r>
          <a:endParaRPr lang="en-US" sz="2000" dirty="0"/>
        </a:p>
      </dgm:t>
    </dgm:pt>
    <dgm:pt modelId="{1B565399-0C5A-4E9F-B47F-5E940C5EADBA}" type="parTrans" cxnId="{1E196E98-7731-41F6-A3B0-D7C809B76A0C}">
      <dgm:prSet/>
      <dgm:spPr/>
      <dgm:t>
        <a:bodyPr/>
        <a:lstStyle/>
        <a:p>
          <a:endParaRPr lang="en-US"/>
        </a:p>
      </dgm:t>
    </dgm:pt>
    <dgm:pt modelId="{587A638A-D509-41A0-A6D1-7CE200F53323}" type="sibTrans" cxnId="{1E196E98-7731-41F6-A3B0-D7C809B76A0C}">
      <dgm:prSet/>
      <dgm:spPr/>
      <dgm:t>
        <a:bodyPr/>
        <a:lstStyle/>
        <a:p>
          <a:endParaRPr lang="en-US"/>
        </a:p>
      </dgm:t>
    </dgm:pt>
    <dgm:pt modelId="{6F21291D-1AB5-4ACE-9E3F-50CDA4846B02}">
      <dgm:prSet phldrT="[Text]" custT="1"/>
      <dgm:spPr/>
      <dgm:t>
        <a:bodyPr/>
        <a:lstStyle/>
        <a:p>
          <a:r>
            <a:rPr lang="en-US" sz="2000" dirty="0" err="1" smtClean="0"/>
            <a:t>Berkaitan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biaya-biaya</a:t>
          </a:r>
          <a:r>
            <a:rPr lang="en-US" sz="2000" dirty="0" smtClean="0"/>
            <a:t> yang </a:t>
          </a:r>
          <a:r>
            <a:rPr lang="en-US" sz="2000" dirty="0" err="1" smtClean="0"/>
            <a:t>harus</a:t>
          </a:r>
          <a:r>
            <a:rPr lang="en-US" sz="2000" dirty="0" smtClean="0"/>
            <a:t> </a:t>
          </a:r>
          <a:r>
            <a:rPr lang="en-US" sz="2000" dirty="0" err="1" smtClean="0"/>
            <a:t>dibayar</a:t>
          </a:r>
          <a:r>
            <a:rPr lang="en-US" sz="2000" dirty="0" smtClean="0"/>
            <a:t> </a:t>
          </a:r>
          <a:r>
            <a:rPr lang="en-US" sz="2000" dirty="0" err="1" smtClean="0"/>
            <a:t>langsung</a:t>
          </a:r>
          <a:r>
            <a:rPr lang="en-US" sz="2000" dirty="0" smtClean="0"/>
            <a:t> </a:t>
          </a:r>
          <a:r>
            <a:rPr lang="en-US" sz="2000" dirty="0" err="1" smtClean="0"/>
            <a:t>saat</a:t>
          </a:r>
          <a:r>
            <a:rPr lang="en-US" sz="2000" dirty="0" smtClean="0"/>
            <a:t> </a:t>
          </a:r>
          <a:r>
            <a:rPr lang="en-US" sz="2000" dirty="0" err="1" smtClean="0"/>
            <a:t>terjadi</a:t>
          </a:r>
          <a:r>
            <a:rPr lang="en-US" sz="2000" dirty="0" smtClean="0"/>
            <a:t> </a:t>
          </a:r>
          <a:r>
            <a:rPr lang="en-US" sz="2000" dirty="0" err="1" smtClean="0"/>
            <a:t>kecelakaan</a:t>
          </a:r>
          <a:r>
            <a:rPr lang="en-US" sz="2000" dirty="0" smtClean="0"/>
            <a:t> </a:t>
          </a:r>
          <a:r>
            <a:rPr lang="en-US" sz="2000" dirty="0" err="1" smtClean="0"/>
            <a:t>kerja</a:t>
          </a:r>
          <a:r>
            <a:rPr lang="en-US" sz="2000" dirty="0" smtClean="0"/>
            <a:t>.</a:t>
          </a:r>
          <a:endParaRPr lang="en-US" sz="2000" dirty="0"/>
        </a:p>
      </dgm:t>
    </dgm:pt>
    <dgm:pt modelId="{20870170-4EA4-42B6-B0A1-23083D938E93}" type="parTrans" cxnId="{DE222766-74A7-4482-BE2F-32E93D659BFF}">
      <dgm:prSet/>
      <dgm:spPr/>
      <dgm:t>
        <a:bodyPr/>
        <a:lstStyle/>
        <a:p>
          <a:endParaRPr lang="en-US"/>
        </a:p>
      </dgm:t>
    </dgm:pt>
    <dgm:pt modelId="{A4D4B527-5584-4D55-A5A7-AC19B99E3E78}" type="sibTrans" cxnId="{DE222766-74A7-4482-BE2F-32E93D659BFF}">
      <dgm:prSet/>
      <dgm:spPr/>
      <dgm:t>
        <a:bodyPr/>
        <a:lstStyle/>
        <a:p>
          <a:endParaRPr lang="en-US"/>
        </a:p>
      </dgm:t>
    </dgm:pt>
    <dgm:pt modelId="{F3A40C47-ECC8-40E5-8364-07D38074102E}">
      <dgm:prSet phldrT="[Text]" custT="1"/>
      <dgm:spPr/>
      <dgm:t>
        <a:bodyPr/>
        <a:lstStyle/>
        <a:p>
          <a:r>
            <a:rPr lang="en-US" sz="2000" dirty="0" err="1" smtClean="0"/>
            <a:t>Biaya</a:t>
          </a:r>
          <a:r>
            <a:rPr lang="en-US" sz="2000" dirty="0" smtClean="0"/>
            <a:t> </a:t>
          </a:r>
          <a:r>
            <a:rPr lang="en-US" sz="2000" dirty="0" err="1" smtClean="0"/>
            <a:t>perawatan</a:t>
          </a:r>
          <a:r>
            <a:rPr lang="en-US" sz="2000" dirty="0" smtClean="0"/>
            <a:t> </a:t>
          </a:r>
          <a:r>
            <a:rPr lang="en-US" sz="2000" dirty="0" err="1" smtClean="0"/>
            <a:t>pekerja</a:t>
          </a:r>
          <a:r>
            <a:rPr lang="en-US" sz="2000" dirty="0" smtClean="0"/>
            <a:t>, </a:t>
          </a:r>
          <a:r>
            <a:rPr lang="en-US" sz="2000" dirty="0" err="1" smtClean="0"/>
            <a:t>pembelian</a:t>
          </a:r>
          <a:r>
            <a:rPr lang="en-US" sz="2000" dirty="0" smtClean="0"/>
            <a:t> </a:t>
          </a:r>
          <a:r>
            <a:rPr lang="en-US" sz="2000" dirty="0" err="1" smtClean="0"/>
            <a:t>obat-obatan</a:t>
          </a:r>
          <a:r>
            <a:rPr lang="en-US" sz="2000" dirty="0" smtClean="0"/>
            <a:t>, </a:t>
          </a:r>
          <a:r>
            <a:rPr lang="en-US" sz="2000" dirty="0" err="1" smtClean="0"/>
            <a:t>perawatan</a:t>
          </a:r>
          <a:r>
            <a:rPr lang="en-US" sz="2000" dirty="0" smtClean="0"/>
            <a:t> </a:t>
          </a:r>
          <a:r>
            <a:rPr lang="en-US" sz="2000" dirty="0" err="1" smtClean="0"/>
            <a:t>rumah</a:t>
          </a:r>
          <a:r>
            <a:rPr lang="en-US" sz="2000" dirty="0" smtClean="0"/>
            <a:t> </a:t>
          </a:r>
          <a:r>
            <a:rPr lang="en-US" sz="2000" dirty="0" err="1" smtClean="0"/>
            <a:t>sakit</a:t>
          </a:r>
          <a:r>
            <a:rPr lang="en-US" sz="2000" dirty="0" smtClean="0"/>
            <a:t>, </a:t>
          </a:r>
          <a:r>
            <a:rPr lang="en-US" sz="2000" dirty="0" err="1" smtClean="0"/>
            <a:t>penggunaan</a:t>
          </a:r>
          <a:r>
            <a:rPr lang="en-US" sz="2000" dirty="0" smtClean="0"/>
            <a:t> </a:t>
          </a:r>
          <a:r>
            <a:rPr lang="en-US" sz="2000" dirty="0" err="1" smtClean="0"/>
            <a:t>angkutan</a:t>
          </a:r>
          <a:r>
            <a:rPr lang="en-US" sz="2000" dirty="0" smtClean="0"/>
            <a:t>, </a:t>
          </a:r>
          <a:r>
            <a:rPr lang="en-US" sz="2000" dirty="0" err="1" smtClean="0"/>
            <a:t>serta</a:t>
          </a:r>
          <a:r>
            <a:rPr lang="en-US" sz="2000" dirty="0" smtClean="0"/>
            <a:t> </a:t>
          </a:r>
          <a:r>
            <a:rPr lang="en-US" sz="2000" dirty="0" err="1" smtClean="0"/>
            <a:t>kompensasi</a:t>
          </a:r>
          <a:r>
            <a:rPr lang="en-US" sz="2000" dirty="0" smtClean="0"/>
            <a:t> </a:t>
          </a:r>
          <a:r>
            <a:rPr lang="en-US" sz="2000" dirty="0" err="1" smtClean="0"/>
            <a:t>cacat</a:t>
          </a:r>
          <a:r>
            <a:rPr lang="en-US" sz="2000" dirty="0" smtClean="0"/>
            <a:t> (</a:t>
          </a:r>
          <a:r>
            <a:rPr lang="en-US" sz="2000" dirty="0" err="1" smtClean="0"/>
            <a:t>asuransi</a:t>
          </a:r>
          <a:r>
            <a:rPr lang="en-US" sz="2000" dirty="0" smtClean="0"/>
            <a:t>).</a:t>
          </a:r>
          <a:endParaRPr lang="en-US" sz="2000" dirty="0"/>
        </a:p>
      </dgm:t>
    </dgm:pt>
    <dgm:pt modelId="{0A9857BF-BDF1-4E3A-82E9-927F6A427389}" type="parTrans" cxnId="{28278B82-0277-4A05-B36C-7FEB4BC10379}">
      <dgm:prSet/>
      <dgm:spPr/>
      <dgm:t>
        <a:bodyPr/>
        <a:lstStyle/>
        <a:p>
          <a:endParaRPr lang="en-US"/>
        </a:p>
      </dgm:t>
    </dgm:pt>
    <dgm:pt modelId="{40896704-E40A-48F2-B0C2-3C6FDFE07B70}" type="sibTrans" cxnId="{28278B82-0277-4A05-B36C-7FEB4BC10379}">
      <dgm:prSet/>
      <dgm:spPr/>
      <dgm:t>
        <a:bodyPr/>
        <a:lstStyle/>
        <a:p>
          <a:endParaRPr lang="en-US"/>
        </a:p>
      </dgm:t>
    </dgm:pt>
    <dgm:pt modelId="{6C59D420-0A48-4C4F-B6D1-B44661EC6EA0}">
      <dgm:prSet phldrT="[Text]" custT="1"/>
      <dgm:spPr/>
      <dgm:t>
        <a:bodyPr/>
        <a:lstStyle/>
        <a:p>
          <a:r>
            <a:rPr lang="en-US" sz="2000" dirty="0" err="1" smtClean="0"/>
            <a:t>Biaya</a:t>
          </a:r>
          <a:r>
            <a:rPr lang="en-US" sz="2000" dirty="0" smtClean="0"/>
            <a:t> </a:t>
          </a:r>
          <a:r>
            <a:rPr lang="en-US" sz="2000" dirty="0" err="1" smtClean="0"/>
            <a:t>kerugian</a:t>
          </a:r>
          <a:r>
            <a:rPr lang="en-US" sz="2000" dirty="0" smtClean="0"/>
            <a:t> </a:t>
          </a:r>
          <a:r>
            <a:rPr lang="en-US" sz="2000" dirty="0" err="1" smtClean="0"/>
            <a:t>tidak</a:t>
          </a:r>
          <a:r>
            <a:rPr lang="en-US" sz="2000" dirty="0" smtClean="0"/>
            <a:t> </a:t>
          </a:r>
          <a:r>
            <a:rPr lang="en-US" sz="2000" dirty="0" err="1" smtClean="0"/>
            <a:t>langsung</a:t>
          </a:r>
          <a:endParaRPr lang="en-US" sz="2000" dirty="0"/>
        </a:p>
      </dgm:t>
    </dgm:pt>
    <dgm:pt modelId="{ABB2B1B3-BA46-4578-B6E8-13C2416E5768}" type="parTrans" cxnId="{559086D4-1078-43C3-8F38-3F0DB1FC9CF0}">
      <dgm:prSet/>
      <dgm:spPr/>
      <dgm:t>
        <a:bodyPr/>
        <a:lstStyle/>
        <a:p>
          <a:endParaRPr lang="en-US"/>
        </a:p>
      </dgm:t>
    </dgm:pt>
    <dgm:pt modelId="{68678BB9-FAA8-4C82-9158-5716F6126013}" type="sibTrans" cxnId="{559086D4-1078-43C3-8F38-3F0DB1FC9CF0}">
      <dgm:prSet/>
      <dgm:spPr/>
      <dgm:t>
        <a:bodyPr/>
        <a:lstStyle/>
        <a:p>
          <a:endParaRPr lang="en-US"/>
        </a:p>
      </dgm:t>
    </dgm:pt>
    <dgm:pt modelId="{3CBD0991-E9EA-4806-A9DC-5B9D0F4BB019}">
      <dgm:prSet phldrT="[Text]" custT="1"/>
      <dgm:spPr/>
      <dgm:t>
        <a:bodyPr/>
        <a:lstStyle/>
        <a:p>
          <a:r>
            <a:rPr lang="en-US" sz="2000" dirty="0" err="1" smtClean="0"/>
            <a:t>Berkaitan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biaya</a:t>
          </a:r>
          <a:r>
            <a:rPr lang="en-US" sz="2000" dirty="0" smtClean="0"/>
            <a:t> yang </a:t>
          </a:r>
          <a:r>
            <a:rPr lang="en-US" sz="2000" dirty="0" err="1" smtClean="0"/>
            <a:t>harus</a:t>
          </a:r>
          <a:r>
            <a:rPr lang="en-US" sz="2000" dirty="0" smtClean="0"/>
            <a:t> </a:t>
          </a:r>
          <a:r>
            <a:rPr lang="en-US" sz="2000" dirty="0" err="1" smtClean="0"/>
            <a:t>ditanggung</a:t>
          </a:r>
          <a:r>
            <a:rPr lang="en-US" sz="2000" dirty="0" smtClean="0"/>
            <a:t> </a:t>
          </a:r>
          <a:r>
            <a:rPr lang="en-US" sz="2000" dirty="0" err="1" smtClean="0"/>
            <a:t>akibat</a:t>
          </a:r>
          <a:r>
            <a:rPr lang="en-US" sz="2000" dirty="0" smtClean="0"/>
            <a:t> </a:t>
          </a:r>
          <a:r>
            <a:rPr lang="en-US" sz="2000" dirty="0" err="1" smtClean="0"/>
            <a:t>terhambat</a:t>
          </a:r>
          <a:r>
            <a:rPr lang="en-US" sz="2000" dirty="0" smtClean="0"/>
            <a:t> </a:t>
          </a:r>
          <a:r>
            <a:rPr lang="en-US" sz="2000" dirty="0" err="1" smtClean="0"/>
            <a:t>atau</a:t>
          </a:r>
          <a:r>
            <a:rPr lang="en-US" sz="2000" dirty="0" smtClean="0"/>
            <a:t> </a:t>
          </a:r>
          <a:r>
            <a:rPr lang="en-US" sz="2000" dirty="0" err="1" smtClean="0"/>
            <a:t>terlambatnya</a:t>
          </a:r>
          <a:r>
            <a:rPr lang="en-US" sz="2000" dirty="0" smtClean="0"/>
            <a:t> </a:t>
          </a:r>
          <a:r>
            <a:rPr lang="en-US" sz="2000" dirty="0" err="1" smtClean="0"/>
            <a:t>penyelesaian</a:t>
          </a:r>
          <a:r>
            <a:rPr lang="en-US" sz="2000" dirty="0" smtClean="0"/>
            <a:t> </a:t>
          </a:r>
          <a:r>
            <a:rPr lang="en-US" sz="2000" dirty="0" err="1" smtClean="0"/>
            <a:t>pekerjaan</a:t>
          </a:r>
          <a:r>
            <a:rPr lang="en-US" sz="2000" dirty="0" smtClean="0"/>
            <a:t> </a:t>
          </a:r>
          <a:r>
            <a:rPr lang="en-US" sz="2000" dirty="0" err="1" smtClean="0"/>
            <a:t>akibat</a:t>
          </a:r>
          <a:r>
            <a:rPr lang="en-US" sz="2000" dirty="0" smtClean="0"/>
            <a:t> </a:t>
          </a:r>
          <a:r>
            <a:rPr lang="en-US" sz="2000" dirty="0" err="1" smtClean="0"/>
            <a:t>kecelakaan</a:t>
          </a:r>
          <a:r>
            <a:rPr lang="en-US" sz="2000" dirty="0" smtClean="0"/>
            <a:t>.</a:t>
          </a:r>
          <a:endParaRPr lang="en-US" sz="2000" dirty="0"/>
        </a:p>
      </dgm:t>
    </dgm:pt>
    <dgm:pt modelId="{AFAFC83D-832A-4962-AFEA-27307075870D}" type="parTrans" cxnId="{2761A4C6-4594-4B40-A959-2BE9C47A8EF4}">
      <dgm:prSet/>
      <dgm:spPr/>
      <dgm:t>
        <a:bodyPr/>
        <a:lstStyle/>
        <a:p>
          <a:endParaRPr lang="en-US"/>
        </a:p>
      </dgm:t>
    </dgm:pt>
    <dgm:pt modelId="{58F86CDA-8E31-4FDE-9E12-365AF7CFF828}" type="sibTrans" cxnId="{2761A4C6-4594-4B40-A959-2BE9C47A8EF4}">
      <dgm:prSet/>
      <dgm:spPr/>
      <dgm:t>
        <a:bodyPr/>
        <a:lstStyle/>
        <a:p>
          <a:endParaRPr lang="en-US"/>
        </a:p>
      </dgm:t>
    </dgm:pt>
    <dgm:pt modelId="{356969A0-3E75-43EA-A04B-60DE85823A56}">
      <dgm:prSet phldrT="[Text]" custT="1"/>
      <dgm:spPr/>
      <dgm:t>
        <a:bodyPr/>
        <a:lstStyle/>
        <a:p>
          <a:r>
            <a:rPr lang="en-US" sz="2000" dirty="0" err="1" smtClean="0"/>
            <a:t>Biaya</a:t>
          </a:r>
          <a:r>
            <a:rPr lang="en-US" sz="2000" dirty="0" smtClean="0"/>
            <a:t> </a:t>
          </a:r>
          <a:r>
            <a:rPr lang="en-US" sz="2000" dirty="0" err="1" smtClean="0"/>
            <a:t>perbaikan</a:t>
          </a:r>
          <a:r>
            <a:rPr lang="en-US" sz="2000" dirty="0" smtClean="0"/>
            <a:t> </a:t>
          </a:r>
          <a:r>
            <a:rPr lang="en-US" sz="2000" dirty="0" err="1" smtClean="0"/>
            <a:t>gedung</a:t>
          </a:r>
          <a:r>
            <a:rPr lang="en-US" sz="2000" dirty="0" smtClean="0"/>
            <a:t>, </a:t>
          </a:r>
          <a:r>
            <a:rPr lang="en-US" sz="2000" dirty="0" err="1" smtClean="0"/>
            <a:t>peralatan</a:t>
          </a:r>
          <a:r>
            <a:rPr lang="en-US" sz="2000" dirty="0" smtClean="0"/>
            <a:t>,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mesin</a:t>
          </a:r>
          <a:r>
            <a:rPr lang="en-US" sz="2000" dirty="0" smtClean="0"/>
            <a:t>.</a:t>
          </a:r>
          <a:endParaRPr lang="en-US" sz="2000" dirty="0"/>
        </a:p>
      </dgm:t>
    </dgm:pt>
    <dgm:pt modelId="{3B31CA75-AD2D-45A2-BD87-9B9A4B4347C1}" type="parTrans" cxnId="{77AA8B21-3B0B-48BF-B006-27DBE4F7F473}">
      <dgm:prSet/>
      <dgm:spPr/>
      <dgm:t>
        <a:bodyPr/>
        <a:lstStyle/>
        <a:p>
          <a:endParaRPr lang="en-US"/>
        </a:p>
      </dgm:t>
    </dgm:pt>
    <dgm:pt modelId="{30F2831F-A643-46E3-B493-80060468645A}" type="sibTrans" cxnId="{77AA8B21-3B0B-48BF-B006-27DBE4F7F473}">
      <dgm:prSet/>
      <dgm:spPr/>
      <dgm:t>
        <a:bodyPr/>
        <a:lstStyle/>
        <a:p>
          <a:endParaRPr lang="en-US"/>
        </a:p>
      </dgm:t>
    </dgm:pt>
    <dgm:pt modelId="{52F6D4AE-2C47-4EE6-85F1-2255EA590154}" type="pres">
      <dgm:prSet presAssocID="{1B81C2CF-A719-4A05-8BC0-97AE5DC1D40E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A9EBF8F4-779A-4253-9811-7CD0DB59237A}" type="pres">
      <dgm:prSet presAssocID="{AB23F357-EF88-4514-BB57-3C0CAFDD3AC4}" presName="root" presStyleCnt="0">
        <dgm:presLayoutVars>
          <dgm:chMax/>
          <dgm:chPref/>
        </dgm:presLayoutVars>
      </dgm:prSet>
      <dgm:spPr/>
    </dgm:pt>
    <dgm:pt modelId="{9099AD98-77E9-4FF0-A650-9A122A42D7B2}" type="pres">
      <dgm:prSet presAssocID="{AB23F357-EF88-4514-BB57-3C0CAFDD3AC4}" presName="rootComposite" presStyleCnt="0">
        <dgm:presLayoutVars/>
      </dgm:prSet>
      <dgm:spPr/>
    </dgm:pt>
    <dgm:pt modelId="{050BF80E-3AC8-499F-B008-B3AED7CD5C7F}" type="pres">
      <dgm:prSet presAssocID="{AB23F357-EF88-4514-BB57-3C0CAFDD3AC4}" presName="ParentAccent" presStyleLbl="alignNode1" presStyleIdx="0" presStyleCnt="2"/>
      <dgm:spPr/>
    </dgm:pt>
    <dgm:pt modelId="{7359F75A-2D4C-4A67-88D1-D6AF39C2C48E}" type="pres">
      <dgm:prSet presAssocID="{AB23F357-EF88-4514-BB57-3C0CAFDD3AC4}" presName="ParentSmallAccent" presStyleLbl="fgAcc1" presStyleIdx="0" presStyleCnt="2"/>
      <dgm:spPr/>
    </dgm:pt>
    <dgm:pt modelId="{41FB9871-9D40-4419-B10D-0FB44A1CF384}" type="pres">
      <dgm:prSet presAssocID="{AB23F357-EF88-4514-BB57-3C0CAFDD3AC4}" presName="Parent" presStyleLbl="revTx" presStyleIdx="0" presStyleCnt="6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093162-1B34-43E7-90A8-7F67EBBB65A9}" type="pres">
      <dgm:prSet presAssocID="{AB23F357-EF88-4514-BB57-3C0CAFDD3AC4}" presName="childShape" presStyleCnt="0">
        <dgm:presLayoutVars>
          <dgm:chMax val="0"/>
          <dgm:chPref val="0"/>
        </dgm:presLayoutVars>
      </dgm:prSet>
      <dgm:spPr/>
    </dgm:pt>
    <dgm:pt modelId="{FF671459-8A81-4580-9858-B5DE154AE7F4}" type="pres">
      <dgm:prSet presAssocID="{6F21291D-1AB5-4ACE-9E3F-50CDA4846B02}" presName="childComposite" presStyleCnt="0">
        <dgm:presLayoutVars>
          <dgm:chMax val="0"/>
          <dgm:chPref val="0"/>
        </dgm:presLayoutVars>
      </dgm:prSet>
      <dgm:spPr/>
    </dgm:pt>
    <dgm:pt modelId="{F1DF6C5B-62FD-4FB1-9C7E-41D09A691B7C}" type="pres">
      <dgm:prSet presAssocID="{6F21291D-1AB5-4ACE-9E3F-50CDA4846B02}" presName="ChildAccent" presStyleLbl="solidFgAcc1" presStyleIdx="0" presStyleCnt="4"/>
      <dgm:spPr/>
    </dgm:pt>
    <dgm:pt modelId="{7E9DE7FA-F25E-49E2-8999-6A49D92A8598}" type="pres">
      <dgm:prSet presAssocID="{6F21291D-1AB5-4ACE-9E3F-50CDA4846B02}" presName="Child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8C734C-83C2-49D1-A444-DDB36E810228}" type="pres">
      <dgm:prSet presAssocID="{F3A40C47-ECC8-40E5-8364-07D38074102E}" presName="childComposite" presStyleCnt="0">
        <dgm:presLayoutVars>
          <dgm:chMax val="0"/>
          <dgm:chPref val="0"/>
        </dgm:presLayoutVars>
      </dgm:prSet>
      <dgm:spPr/>
    </dgm:pt>
    <dgm:pt modelId="{5779F93C-95EC-474D-8FED-3C7EDE2D8584}" type="pres">
      <dgm:prSet presAssocID="{F3A40C47-ECC8-40E5-8364-07D38074102E}" presName="ChildAccent" presStyleLbl="solidFgAcc1" presStyleIdx="1" presStyleCnt="4"/>
      <dgm:spPr/>
    </dgm:pt>
    <dgm:pt modelId="{0AD63E42-A1A5-4BB3-BAD9-4D7B92565196}" type="pres">
      <dgm:prSet presAssocID="{F3A40C47-ECC8-40E5-8364-07D38074102E}" presName="Child" presStyleLbl="revTx" presStyleIdx="2" presStyleCnt="6" custScaleY="2507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1E2667-6B82-4B00-800F-154030DBBE1B}" type="pres">
      <dgm:prSet presAssocID="{6C59D420-0A48-4C4F-B6D1-B44661EC6EA0}" presName="root" presStyleCnt="0">
        <dgm:presLayoutVars>
          <dgm:chMax/>
          <dgm:chPref/>
        </dgm:presLayoutVars>
      </dgm:prSet>
      <dgm:spPr/>
    </dgm:pt>
    <dgm:pt modelId="{DB9F8EEB-1F7A-4490-BD63-874044E57857}" type="pres">
      <dgm:prSet presAssocID="{6C59D420-0A48-4C4F-B6D1-B44661EC6EA0}" presName="rootComposite" presStyleCnt="0">
        <dgm:presLayoutVars/>
      </dgm:prSet>
      <dgm:spPr/>
    </dgm:pt>
    <dgm:pt modelId="{B429C4E4-47D2-478D-B1DC-BACBBA734D2E}" type="pres">
      <dgm:prSet presAssocID="{6C59D420-0A48-4C4F-B6D1-B44661EC6EA0}" presName="ParentAccent" presStyleLbl="alignNode1" presStyleIdx="1" presStyleCnt="2"/>
      <dgm:spPr/>
    </dgm:pt>
    <dgm:pt modelId="{63A17CAF-E529-4AD8-BF3F-A48433125D9E}" type="pres">
      <dgm:prSet presAssocID="{6C59D420-0A48-4C4F-B6D1-B44661EC6EA0}" presName="ParentSmallAccent" presStyleLbl="fgAcc1" presStyleIdx="1" presStyleCnt="2"/>
      <dgm:spPr/>
    </dgm:pt>
    <dgm:pt modelId="{135C8C70-5BF6-4C8F-865E-ADCAF79A14A7}" type="pres">
      <dgm:prSet presAssocID="{6C59D420-0A48-4C4F-B6D1-B44661EC6EA0}" presName="Parent" presStyleLbl="revTx" presStyleIdx="3" presStyleCnt="6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63162D-51BF-4D8D-9B50-37BD15A28CB0}" type="pres">
      <dgm:prSet presAssocID="{6C59D420-0A48-4C4F-B6D1-B44661EC6EA0}" presName="childShape" presStyleCnt="0">
        <dgm:presLayoutVars>
          <dgm:chMax val="0"/>
          <dgm:chPref val="0"/>
        </dgm:presLayoutVars>
      </dgm:prSet>
      <dgm:spPr/>
    </dgm:pt>
    <dgm:pt modelId="{30C2174F-ED68-4714-8BA3-989AD84C24B5}" type="pres">
      <dgm:prSet presAssocID="{3CBD0991-E9EA-4806-A9DC-5B9D0F4BB019}" presName="childComposite" presStyleCnt="0">
        <dgm:presLayoutVars>
          <dgm:chMax val="0"/>
          <dgm:chPref val="0"/>
        </dgm:presLayoutVars>
      </dgm:prSet>
      <dgm:spPr/>
    </dgm:pt>
    <dgm:pt modelId="{873B9309-EF40-4BFF-A99A-B81EC056D727}" type="pres">
      <dgm:prSet presAssocID="{3CBD0991-E9EA-4806-A9DC-5B9D0F4BB019}" presName="ChildAccent" presStyleLbl="solidFgAcc1" presStyleIdx="2" presStyleCnt="4"/>
      <dgm:spPr/>
    </dgm:pt>
    <dgm:pt modelId="{66B4BF98-9880-4638-9395-10707473823E}" type="pres">
      <dgm:prSet presAssocID="{3CBD0991-E9EA-4806-A9DC-5B9D0F4BB019}" presName="Child" presStyleLbl="revTx" presStyleIdx="4" presStyleCnt="6" custScaleY="1824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CFEBFF-5F8D-4677-BC13-12442608EE7C}" type="pres">
      <dgm:prSet presAssocID="{356969A0-3E75-43EA-A04B-60DE85823A56}" presName="childComposite" presStyleCnt="0">
        <dgm:presLayoutVars>
          <dgm:chMax val="0"/>
          <dgm:chPref val="0"/>
        </dgm:presLayoutVars>
      </dgm:prSet>
      <dgm:spPr/>
    </dgm:pt>
    <dgm:pt modelId="{B7180232-D81B-4E90-8710-6CD934BDF2FB}" type="pres">
      <dgm:prSet presAssocID="{356969A0-3E75-43EA-A04B-60DE85823A56}" presName="ChildAccent" presStyleLbl="solidFgAcc1" presStyleIdx="3" presStyleCnt="4"/>
      <dgm:spPr/>
    </dgm:pt>
    <dgm:pt modelId="{2FA32C39-1D2E-4A3D-8B73-64328DD24E62}" type="pres">
      <dgm:prSet presAssocID="{356969A0-3E75-43EA-A04B-60DE85823A56}" presName="Child" presStyleLbl="revTx" presStyleIdx="5" presStyleCnt="6" custScaleY="1407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740BFB-18DC-4063-A6F0-F84CEB269ECD}" type="presOf" srcId="{6F21291D-1AB5-4ACE-9E3F-50CDA4846B02}" destId="{7E9DE7FA-F25E-49E2-8999-6A49D92A8598}" srcOrd="0" destOrd="0" presId="urn:microsoft.com/office/officeart/2008/layout/SquareAccentList"/>
    <dgm:cxn modelId="{84BE330C-F1D5-473C-BC10-2D9E998991DC}" type="presOf" srcId="{AB23F357-EF88-4514-BB57-3C0CAFDD3AC4}" destId="{41FB9871-9D40-4419-B10D-0FB44A1CF384}" srcOrd="0" destOrd="0" presId="urn:microsoft.com/office/officeart/2008/layout/SquareAccentList"/>
    <dgm:cxn modelId="{1E196E98-7731-41F6-A3B0-D7C809B76A0C}" srcId="{1B81C2CF-A719-4A05-8BC0-97AE5DC1D40E}" destId="{AB23F357-EF88-4514-BB57-3C0CAFDD3AC4}" srcOrd="0" destOrd="0" parTransId="{1B565399-0C5A-4E9F-B47F-5E940C5EADBA}" sibTransId="{587A638A-D509-41A0-A6D1-7CE200F53323}"/>
    <dgm:cxn modelId="{559086D4-1078-43C3-8F38-3F0DB1FC9CF0}" srcId="{1B81C2CF-A719-4A05-8BC0-97AE5DC1D40E}" destId="{6C59D420-0A48-4C4F-B6D1-B44661EC6EA0}" srcOrd="1" destOrd="0" parTransId="{ABB2B1B3-BA46-4578-B6E8-13C2416E5768}" sibTransId="{68678BB9-FAA8-4C82-9158-5716F6126013}"/>
    <dgm:cxn modelId="{DE222766-74A7-4482-BE2F-32E93D659BFF}" srcId="{AB23F357-EF88-4514-BB57-3C0CAFDD3AC4}" destId="{6F21291D-1AB5-4ACE-9E3F-50CDA4846B02}" srcOrd="0" destOrd="0" parTransId="{20870170-4EA4-42B6-B0A1-23083D938E93}" sibTransId="{A4D4B527-5584-4D55-A5A7-AC19B99E3E78}"/>
    <dgm:cxn modelId="{770BFE3A-0E5B-49DB-AB49-FBD4A205E531}" type="presOf" srcId="{356969A0-3E75-43EA-A04B-60DE85823A56}" destId="{2FA32C39-1D2E-4A3D-8B73-64328DD24E62}" srcOrd="0" destOrd="0" presId="urn:microsoft.com/office/officeart/2008/layout/SquareAccentList"/>
    <dgm:cxn modelId="{8A413BD2-7249-47E7-9C78-5B1DB5DF370B}" type="presOf" srcId="{1B81C2CF-A719-4A05-8BC0-97AE5DC1D40E}" destId="{52F6D4AE-2C47-4EE6-85F1-2255EA590154}" srcOrd="0" destOrd="0" presId="urn:microsoft.com/office/officeart/2008/layout/SquareAccentList"/>
    <dgm:cxn modelId="{0124016B-B6D0-4307-93F6-E8004FE770A1}" type="presOf" srcId="{6C59D420-0A48-4C4F-B6D1-B44661EC6EA0}" destId="{135C8C70-5BF6-4C8F-865E-ADCAF79A14A7}" srcOrd="0" destOrd="0" presId="urn:microsoft.com/office/officeart/2008/layout/SquareAccentList"/>
    <dgm:cxn modelId="{2EDAB4E4-0AD6-44F5-AD6A-D628CC94BC0C}" type="presOf" srcId="{3CBD0991-E9EA-4806-A9DC-5B9D0F4BB019}" destId="{66B4BF98-9880-4638-9395-10707473823E}" srcOrd="0" destOrd="0" presId="urn:microsoft.com/office/officeart/2008/layout/SquareAccentList"/>
    <dgm:cxn modelId="{2761A4C6-4594-4B40-A959-2BE9C47A8EF4}" srcId="{6C59D420-0A48-4C4F-B6D1-B44661EC6EA0}" destId="{3CBD0991-E9EA-4806-A9DC-5B9D0F4BB019}" srcOrd="0" destOrd="0" parTransId="{AFAFC83D-832A-4962-AFEA-27307075870D}" sibTransId="{58F86CDA-8E31-4FDE-9E12-365AF7CFF828}"/>
    <dgm:cxn modelId="{28278B82-0277-4A05-B36C-7FEB4BC10379}" srcId="{AB23F357-EF88-4514-BB57-3C0CAFDD3AC4}" destId="{F3A40C47-ECC8-40E5-8364-07D38074102E}" srcOrd="1" destOrd="0" parTransId="{0A9857BF-BDF1-4E3A-82E9-927F6A427389}" sibTransId="{40896704-E40A-48F2-B0C2-3C6FDFE07B70}"/>
    <dgm:cxn modelId="{BAA05CF8-4886-4334-BBB8-0FF2EA3C869E}" type="presOf" srcId="{F3A40C47-ECC8-40E5-8364-07D38074102E}" destId="{0AD63E42-A1A5-4BB3-BAD9-4D7B92565196}" srcOrd="0" destOrd="0" presId="urn:microsoft.com/office/officeart/2008/layout/SquareAccentList"/>
    <dgm:cxn modelId="{77AA8B21-3B0B-48BF-B006-27DBE4F7F473}" srcId="{6C59D420-0A48-4C4F-B6D1-B44661EC6EA0}" destId="{356969A0-3E75-43EA-A04B-60DE85823A56}" srcOrd="1" destOrd="0" parTransId="{3B31CA75-AD2D-45A2-BD87-9B9A4B4347C1}" sibTransId="{30F2831F-A643-46E3-B493-80060468645A}"/>
    <dgm:cxn modelId="{64566D93-A2F3-48D3-B519-34E51009E981}" type="presParOf" srcId="{52F6D4AE-2C47-4EE6-85F1-2255EA590154}" destId="{A9EBF8F4-779A-4253-9811-7CD0DB59237A}" srcOrd="0" destOrd="0" presId="urn:microsoft.com/office/officeart/2008/layout/SquareAccentList"/>
    <dgm:cxn modelId="{F0C2F221-9FC7-4979-969A-477BC075C041}" type="presParOf" srcId="{A9EBF8F4-779A-4253-9811-7CD0DB59237A}" destId="{9099AD98-77E9-4FF0-A650-9A122A42D7B2}" srcOrd="0" destOrd="0" presId="urn:microsoft.com/office/officeart/2008/layout/SquareAccentList"/>
    <dgm:cxn modelId="{7704BA80-4F8B-4B04-9A21-F7DCA9438828}" type="presParOf" srcId="{9099AD98-77E9-4FF0-A650-9A122A42D7B2}" destId="{050BF80E-3AC8-499F-B008-B3AED7CD5C7F}" srcOrd="0" destOrd="0" presId="urn:microsoft.com/office/officeart/2008/layout/SquareAccentList"/>
    <dgm:cxn modelId="{7FB07F1B-AE7B-4018-BB6F-A44A9962BB20}" type="presParOf" srcId="{9099AD98-77E9-4FF0-A650-9A122A42D7B2}" destId="{7359F75A-2D4C-4A67-88D1-D6AF39C2C48E}" srcOrd="1" destOrd="0" presId="urn:microsoft.com/office/officeart/2008/layout/SquareAccentList"/>
    <dgm:cxn modelId="{7CF13297-61C9-42E8-979E-D0A0C25DAB15}" type="presParOf" srcId="{9099AD98-77E9-4FF0-A650-9A122A42D7B2}" destId="{41FB9871-9D40-4419-B10D-0FB44A1CF384}" srcOrd="2" destOrd="0" presId="urn:microsoft.com/office/officeart/2008/layout/SquareAccentList"/>
    <dgm:cxn modelId="{3E16287F-A8B3-4F66-AA74-662511AB5195}" type="presParOf" srcId="{A9EBF8F4-779A-4253-9811-7CD0DB59237A}" destId="{DF093162-1B34-43E7-90A8-7F67EBBB65A9}" srcOrd="1" destOrd="0" presId="urn:microsoft.com/office/officeart/2008/layout/SquareAccentList"/>
    <dgm:cxn modelId="{B75159CB-124D-4BBF-9796-BD013F9A0BFF}" type="presParOf" srcId="{DF093162-1B34-43E7-90A8-7F67EBBB65A9}" destId="{FF671459-8A81-4580-9858-B5DE154AE7F4}" srcOrd="0" destOrd="0" presId="urn:microsoft.com/office/officeart/2008/layout/SquareAccentList"/>
    <dgm:cxn modelId="{32D97231-4A83-4D9B-BCF9-CA3B867CF505}" type="presParOf" srcId="{FF671459-8A81-4580-9858-B5DE154AE7F4}" destId="{F1DF6C5B-62FD-4FB1-9C7E-41D09A691B7C}" srcOrd="0" destOrd="0" presId="urn:microsoft.com/office/officeart/2008/layout/SquareAccentList"/>
    <dgm:cxn modelId="{DBEB931A-EA5D-4897-9AE5-9F494F14FE8E}" type="presParOf" srcId="{FF671459-8A81-4580-9858-B5DE154AE7F4}" destId="{7E9DE7FA-F25E-49E2-8999-6A49D92A8598}" srcOrd="1" destOrd="0" presId="urn:microsoft.com/office/officeart/2008/layout/SquareAccentList"/>
    <dgm:cxn modelId="{745E000B-4353-4B6D-9249-A2D028D00735}" type="presParOf" srcId="{DF093162-1B34-43E7-90A8-7F67EBBB65A9}" destId="{238C734C-83C2-49D1-A444-DDB36E810228}" srcOrd="1" destOrd="0" presId="urn:microsoft.com/office/officeart/2008/layout/SquareAccentList"/>
    <dgm:cxn modelId="{CA153F25-7144-4202-8BCD-FB88061C393C}" type="presParOf" srcId="{238C734C-83C2-49D1-A444-DDB36E810228}" destId="{5779F93C-95EC-474D-8FED-3C7EDE2D8584}" srcOrd="0" destOrd="0" presId="urn:microsoft.com/office/officeart/2008/layout/SquareAccentList"/>
    <dgm:cxn modelId="{9E2B8B1D-D5F1-4264-B7E6-153F93E3AFAF}" type="presParOf" srcId="{238C734C-83C2-49D1-A444-DDB36E810228}" destId="{0AD63E42-A1A5-4BB3-BAD9-4D7B92565196}" srcOrd="1" destOrd="0" presId="urn:microsoft.com/office/officeart/2008/layout/SquareAccentList"/>
    <dgm:cxn modelId="{E7079265-1E42-4B15-9F50-99EA2A819E16}" type="presParOf" srcId="{52F6D4AE-2C47-4EE6-85F1-2255EA590154}" destId="{601E2667-6B82-4B00-800F-154030DBBE1B}" srcOrd="1" destOrd="0" presId="urn:microsoft.com/office/officeart/2008/layout/SquareAccentList"/>
    <dgm:cxn modelId="{F801021B-52F5-48AA-9FDF-C04A18977FBC}" type="presParOf" srcId="{601E2667-6B82-4B00-800F-154030DBBE1B}" destId="{DB9F8EEB-1F7A-4490-BD63-874044E57857}" srcOrd="0" destOrd="0" presId="urn:microsoft.com/office/officeart/2008/layout/SquareAccentList"/>
    <dgm:cxn modelId="{4C159CF6-C6A2-4863-850B-21A5E826BBF9}" type="presParOf" srcId="{DB9F8EEB-1F7A-4490-BD63-874044E57857}" destId="{B429C4E4-47D2-478D-B1DC-BACBBA734D2E}" srcOrd="0" destOrd="0" presId="urn:microsoft.com/office/officeart/2008/layout/SquareAccentList"/>
    <dgm:cxn modelId="{E3BC91E6-1CD6-4EB0-A5AF-186C7D87B90C}" type="presParOf" srcId="{DB9F8EEB-1F7A-4490-BD63-874044E57857}" destId="{63A17CAF-E529-4AD8-BF3F-A48433125D9E}" srcOrd="1" destOrd="0" presId="urn:microsoft.com/office/officeart/2008/layout/SquareAccentList"/>
    <dgm:cxn modelId="{4B6FAA44-71B4-4487-A958-6F226E3AA617}" type="presParOf" srcId="{DB9F8EEB-1F7A-4490-BD63-874044E57857}" destId="{135C8C70-5BF6-4C8F-865E-ADCAF79A14A7}" srcOrd="2" destOrd="0" presId="urn:microsoft.com/office/officeart/2008/layout/SquareAccentList"/>
    <dgm:cxn modelId="{8F282ACC-1269-457C-81B0-C2931B9F93CB}" type="presParOf" srcId="{601E2667-6B82-4B00-800F-154030DBBE1B}" destId="{5F63162D-51BF-4D8D-9B50-37BD15A28CB0}" srcOrd="1" destOrd="0" presId="urn:microsoft.com/office/officeart/2008/layout/SquareAccentList"/>
    <dgm:cxn modelId="{8E2B912E-1626-4F00-8043-74C25F66C5EE}" type="presParOf" srcId="{5F63162D-51BF-4D8D-9B50-37BD15A28CB0}" destId="{30C2174F-ED68-4714-8BA3-989AD84C24B5}" srcOrd="0" destOrd="0" presId="urn:microsoft.com/office/officeart/2008/layout/SquareAccentList"/>
    <dgm:cxn modelId="{01528491-F9DF-4DB6-8647-AB7D2F44D7D6}" type="presParOf" srcId="{30C2174F-ED68-4714-8BA3-989AD84C24B5}" destId="{873B9309-EF40-4BFF-A99A-B81EC056D727}" srcOrd="0" destOrd="0" presId="urn:microsoft.com/office/officeart/2008/layout/SquareAccentList"/>
    <dgm:cxn modelId="{42C64FAC-ADE0-4C85-AEFE-562AFA27BFBF}" type="presParOf" srcId="{30C2174F-ED68-4714-8BA3-989AD84C24B5}" destId="{66B4BF98-9880-4638-9395-10707473823E}" srcOrd="1" destOrd="0" presId="urn:microsoft.com/office/officeart/2008/layout/SquareAccentList"/>
    <dgm:cxn modelId="{6AF1ED78-4C41-46A0-8AD0-BF18C336FE0B}" type="presParOf" srcId="{5F63162D-51BF-4D8D-9B50-37BD15A28CB0}" destId="{90CFEBFF-5F8D-4677-BC13-12442608EE7C}" srcOrd="1" destOrd="0" presId="urn:microsoft.com/office/officeart/2008/layout/SquareAccentList"/>
    <dgm:cxn modelId="{E5CA599B-CEC9-447B-B9C7-62D2F91033E3}" type="presParOf" srcId="{90CFEBFF-5F8D-4677-BC13-12442608EE7C}" destId="{B7180232-D81B-4E90-8710-6CD934BDF2FB}" srcOrd="0" destOrd="0" presId="urn:microsoft.com/office/officeart/2008/layout/SquareAccentList"/>
    <dgm:cxn modelId="{DD8141F9-1AF0-4441-AC30-B397B980E433}" type="presParOf" srcId="{90CFEBFF-5F8D-4677-BC13-12442608EE7C}" destId="{2FA32C39-1D2E-4A3D-8B73-64328DD24E62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9B384F2-A248-40DD-A3AB-3574E14DE1D3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FB7DD45-92DE-4CF7-8B54-A6EC83355B2C}">
      <dgm:prSet phldrT="[Text]" custT="1"/>
      <dgm:spPr/>
      <dgm:t>
        <a:bodyPr/>
        <a:lstStyle/>
        <a:p>
          <a:r>
            <a:rPr lang="en-US" sz="1600" dirty="0" err="1" smtClean="0"/>
            <a:t>Langkah-Langkah</a:t>
          </a:r>
          <a:r>
            <a:rPr lang="en-US" sz="1600" dirty="0" smtClean="0"/>
            <a:t> </a:t>
          </a:r>
          <a:r>
            <a:rPr lang="en-US" sz="1600" dirty="0" err="1" smtClean="0"/>
            <a:t>Pengobatan</a:t>
          </a:r>
          <a:r>
            <a:rPr lang="en-US" sz="1600" dirty="0" smtClean="0"/>
            <a:t> </a:t>
          </a:r>
        </a:p>
        <a:p>
          <a:r>
            <a:rPr lang="en-US" sz="1600" dirty="0" err="1" smtClean="0"/>
            <a:t>atau</a:t>
          </a:r>
          <a:r>
            <a:rPr lang="en-US" sz="1600" dirty="0" smtClean="0"/>
            <a:t> </a:t>
          </a:r>
          <a:r>
            <a:rPr lang="en-US" sz="1600" dirty="0" err="1" smtClean="0"/>
            <a:t>Penyembuhan</a:t>
          </a:r>
          <a:endParaRPr lang="en-US" sz="1600" dirty="0"/>
        </a:p>
      </dgm:t>
    </dgm:pt>
    <dgm:pt modelId="{90CEC85B-0CFB-4DDD-A34D-15B50D491B31}" type="parTrans" cxnId="{26A5EB11-6750-4B64-A694-A3158BBD0F23}">
      <dgm:prSet/>
      <dgm:spPr/>
      <dgm:t>
        <a:bodyPr/>
        <a:lstStyle/>
        <a:p>
          <a:endParaRPr lang="en-US" sz="1600"/>
        </a:p>
      </dgm:t>
    </dgm:pt>
    <dgm:pt modelId="{A4EB5573-94E5-4F85-9540-61B9B36D060B}" type="sibTrans" cxnId="{26A5EB11-6750-4B64-A694-A3158BBD0F23}">
      <dgm:prSet/>
      <dgm:spPr/>
      <dgm:t>
        <a:bodyPr/>
        <a:lstStyle/>
        <a:p>
          <a:endParaRPr lang="en-US" sz="1600"/>
        </a:p>
      </dgm:t>
    </dgm:pt>
    <dgm:pt modelId="{B9342034-BA51-4D36-B8CC-36C6F62FF6F3}">
      <dgm:prSet phldrT="[Text]" custT="1"/>
      <dgm:spPr/>
      <dgm:t>
        <a:bodyPr/>
        <a:lstStyle/>
        <a:p>
          <a:pPr algn="ctr"/>
          <a:r>
            <a:rPr lang="en-US" sz="1400" dirty="0" err="1" smtClean="0"/>
            <a:t>Merespons</a:t>
          </a:r>
          <a:r>
            <a:rPr lang="en-US" sz="1400" dirty="0" smtClean="0"/>
            <a:t> </a:t>
          </a:r>
          <a:r>
            <a:rPr lang="en-US" sz="1400" dirty="0" err="1" smtClean="0"/>
            <a:t>kecelakaan</a:t>
          </a:r>
          <a:r>
            <a:rPr lang="en-US" sz="1400" dirty="0" smtClean="0"/>
            <a:t> </a:t>
          </a:r>
          <a:r>
            <a:rPr lang="en-US" sz="1400" dirty="0" err="1" smtClean="0"/>
            <a:t>kerja</a:t>
          </a:r>
          <a:r>
            <a:rPr lang="en-US" sz="1400" dirty="0" smtClean="0"/>
            <a:t> </a:t>
          </a:r>
          <a:r>
            <a:rPr lang="en-US" sz="1400" dirty="0" err="1" smtClean="0"/>
            <a:t>dengan</a:t>
          </a:r>
          <a:r>
            <a:rPr lang="en-US" sz="1400" dirty="0" smtClean="0"/>
            <a:t> </a:t>
          </a:r>
          <a:r>
            <a:rPr lang="en-US" sz="1400" dirty="0" err="1" smtClean="0"/>
            <a:t>tanggap</a:t>
          </a:r>
          <a:endParaRPr lang="en-US" sz="1400" dirty="0"/>
        </a:p>
      </dgm:t>
    </dgm:pt>
    <dgm:pt modelId="{E383D547-46C8-4DFE-9B67-DFEBBF5840E7}" type="parTrans" cxnId="{C7159996-95A0-426C-AAD1-A9DE47D76543}">
      <dgm:prSet custT="1"/>
      <dgm:spPr/>
      <dgm:t>
        <a:bodyPr/>
        <a:lstStyle/>
        <a:p>
          <a:endParaRPr lang="en-US" sz="1600"/>
        </a:p>
      </dgm:t>
    </dgm:pt>
    <dgm:pt modelId="{EECCB0F7-A69F-49DD-8128-2F0E7502312E}" type="sibTrans" cxnId="{C7159996-95A0-426C-AAD1-A9DE47D76543}">
      <dgm:prSet/>
      <dgm:spPr/>
      <dgm:t>
        <a:bodyPr/>
        <a:lstStyle/>
        <a:p>
          <a:endParaRPr lang="en-US" sz="1600"/>
        </a:p>
      </dgm:t>
    </dgm:pt>
    <dgm:pt modelId="{1FFE5FDE-315E-4339-9AE7-8497E3C6FC5D}">
      <dgm:prSet phldrT="[Text]" custT="1"/>
      <dgm:spPr/>
      <dgm:t>
        <a:bodyPr/>
        <a:lstStyle/>
        <a:p>
          <a:pPr algn="ctr"/>
          <a:r>
            <a:rPr lang="en-US" sz="1400" dirty="0" err="1" smtClean="0"/>
            <a:t>Melakukan</a:t>
          </a:r>
          <a:r>
            <a:rPr lang="en-US" sz="1400" dirty="0" smtClean="0"/>
            <a:t> </a:t>
          </a:r>
          <a:r>
            <a:rPr lang="en-US" sz="1400" dirty="0" err="1" smtClean="0"/>
            <a:t>Pertolongan</a:t>
          </a:r>
          <a:r>
            <a:rPr lang="en-US" sz="1400" dirty="0" smtClean="0"/>
            <a:t> </a:t>
          </a:r>
          <a:r>
            <a:rPr lang="en-US" sz="1400" dirty="0" err="1" smtClean="0"/>
            <a:t>Pertama</a:t>
          </a:r>
          <a:r>
            <a:rPr lang="en-US" sz="1400" dirty="0" smtClean="0"/>
            <a:t> </a:t>
          </a:r>
          <a:r>
            <a:rPr lang="en-US" sz="1400" dirty="0" err="1" smtClean="0"/>
            <a:t>pada</a:t>
          </a:r>
          <a:r>
            <a:rPr lang="en-US" sz="1400" dirty="0" smtClean="0"/>
            <a:t> </a:t>
          </a:r>
          <a:r>
            <a:rPr lang="en-US" sz="1400" dirty="0" err="1" smtClean="0"/>
            <a:t>Kecelakaan</a:t>
          </a:r>
          <a:r>
            <a:rPr lang="en-US" sz="1400" dirty="0" smtClean="0"/>
            <a:t> (P3K)</a:t>
          </a:r>
          <a:endParaRPr lang="en-US" sz="1400" dirty="0"/>
        </a:p>
      </dgm:t>
    </dgm:pt>
    <dgm:pt modelId="{0D00DA9B-F20C-427E-92C9-B91D686FD467}" type="parTrans" cxnId="{BF6066E9-C5A3-4A8F-B4EF-A7BF95906354}">
      <dgm:prSet custT="1"/>
      <dgm:spPr/>
      <dgm:t>
        <a:bodyPr/>
        <a:lstStyle/>
        <a:p>
          <a:endParaRPr lang="en-US" sz="1600"/>
        </a:p>
      </dgm:t>
    </dgm:pt>
    <dgm:pt modelId="{C907D6F5-E91F-4E3B-8248-0715A80F16AB}" type="sibTrans" cxnId="{BF6066E9-C5A3-4A8F-B4EF-A7BF95906354}">
      <dgm:prSet/>
      <dgm:spPr/>
      <dgm:t>
        <a:bodyPr/>
        <a:lstStyle/>
        <a:p>
          <a:endParaRPr lang="en-US" sz="1600"/>
        </a:p>
      </dgm:t>
    </dgm:pt>
    <dgm:pt modelId="{9C1C5444-515A-43CF-8937-ADA2C2346444}">
      <dgm:prSet phldrT="[Text]" custT="1"/>
      <dgm:spPr/>
      <dgm:t>
        <a:bodyPr/>
        <a:lstStyle/>
        <a:p>
          <a:pPr algn="ctr"/>
          <a:r>
            <a:rPr lang="en-US" sz="1400" dirty="0" err="1" smtClean="0"/>
            <a:t>Merujuk</a:t>
          </a:r>
          <a:r>
            <a:rPr lang="en-US" sz="1400" dirty="0" smtClean="0"/>
            <a:t> </a:t>
          </a:r>
          <a:r>
            <a:rPr lang="en-US" sz="1400" dirty="0" err="1" smtClean="0"/>
            <a:t>korban</a:t>
          </a:r>
          <a:r>
            <a:rPr lang="en-US" sz="1400" dirty="0" smtClean="0"/>
            <a:t> </a:t>
          </a:r>
          <a:r>
            <a:rPr lang="en-US" sz="1400" dirty="0" err="1" smtClean="0"/>
            <a:t>ke</a:t>
          </a:r>
          <a:r>
            <a:rPr lang="en-US" sz="1400" dirty="0" smtClean="0"/>
            <a:t> </a:t>
          </a:r>
          <a:r>
            <a:rPr lang="en-US" sz="1400" dirty="0" err="1" smtClean="0"/>
            <a:t>rumah</a:t>
          </a:r>
          <a:r>
            <a:rPr lang="en-US" sz="1400" dirty="0" smtClean="0"/>
            <a:t> </a:t>
          </a:r>
          <a:r>
            <a:rPr lang="en-US" sz="1400" dirty="0" err="1" smtClean="0"/>
            <a:t>sakit</a:t>
          </a:r>
          <a:endParaRPr lang="en-US" sz="1400" dirty="0"/>
        </a:p>
      </dgm:t>
    </dgm:pt>
    <dgm:pt modelId="{82C536D2-5966-4DCC-9F03-D8CBF13DA96B}" type="parTrans" cxnId="{67D23BD8-D0C1-413A-AEAC-FF8A5EFDE027}">
      <dgm:prSet custT="1"/>
      <dgm:spPr/>
      <dgm:t>
        <a:bodyPr/>
        <a:lstStyle/>
        <a:p>
          <a:endParaRPr lang="en-US" sz="1600"/>
        </a:p>
      </dgm:t>
    </dgm:pt>
    <dgm:pt modelId="{C789E34E-BB3A-4751-9BFB-36C96D6B3260}" type="sibTrans" cxnId="{67D23BD8-D0C1-413A-AEAC-FF8A5EFDE027}">
      <dgm:prSet/>
      <dgm:spPr/>
      <dgm:t>
        <a:bodyPr/>
        <a:lstStyle/>
        <a:p>
          <a:endParaRPr lang="en-US" sz="1600"/>
        </a:p>
      </dgm:t>
    </dgm:pt>
    <dgm:pt modelId="{E240EF3C-C4E3-49CF-A7EA-D2A7F82374BE}">
      <dgm:prSet phldrT="[Text]" custT="1"/>
      <dgm:spPr/>
      <dgm:t>
        <a:bodyPr/>
        <a:lstStyle/>
        <a:p>
          <a:pPr algn="ctr"/>
          <a:r>
            <a:rPr lang="en-US" sz="1400" dirty="0" err="1" smtClean="0"/>
            <a:t>Melakukan</a:t>
          </a:r>
          <a:r>
            <a:rPr lang="en-US" sz="1400" dirty="0" smtClean="0"/>
            <a:t> </a:t>
          </a:r>
          <a:r>
            <a:rPr lang="en-US" sz="1400" dirty="0" err="1" smtClean="0"/>
            <a:t>pengobatan</a:t>
          </a:r>
          <a:r>
            <a:rPr lang="en-US" sz="1400" dirty="0" smtClean="0"/>
            <a:t> </a:t>
          </a:r>
          <a:r>
            <a:rPr lang="en-US" sz="1400" dirty="0" err="1" smtClean="0"/>
            <a:t>dan</a:t>
          </a:r>
          <a:r>
            <a:rPr lang="en-US" sz="1400" dirty="0" smtClean="0"/>
            <a:t> </a:t>
          </a:r>
          <a:r>
            <a:rPr lang="en-US" sz="1400" dirty="0" err="1" smtClean="0"/>
            <a:t>perawatan</a:t>
          </a:r>
          <a:r>
            <a:rPr lang="en-US" sz="1400" dirty="0" smtClean="0"/>
            <a:t> </a:t>
          </a:r>
          <a:r>
            <a:rPr lang="en-US" sz="1400" dirty="0" err="1" smtClean="0"/>
            <a:t>sesuai</a:t>
          </a:r>
          <a:r>
            <a:rPr lang="en-US" sz="1400" dirty="0" smtClean="0"/>
            <a:t> </a:t>
          </a:r>
          <a:r>
            <a:rPr lang="en-US" sz="1400" dirty="0" err="1" smtClean="0"/>
            <a:t>ketentuan</a:t>
          </a:r>
          <a:r>
            <a:rPr lang="en-US" sz="1400" dirty="0" smtClean="0"/>
            <a:t> </a:t>
          </a:r>
          <a:r>
            <a:rPr lang="en-US" sz="1400" dirty="0" err="1" smtClean="0"/>
            <a:t>dokter</a:t>
          </a:r>
          <a:endParaRPr lang="en-US" sz="1400" dirty="0"/>
        </a:p>
      </dgm:t>
    </dgm:pt>
    <dgm:pt modelId="{124864DF-BD8D-48E0-BFBB-8B0C8DD76656}" type="parTrans" cxnId="{9B033B87-4F79-4529-A08E-F8AB53330216}">
      <dgm:prSet custT="1"/>
      <dgm:spPr/>
      <dgm:t>
        <a:bodyPr/>
        <a:lstStyle/>
        <a:p>
          <a:endParaRPr lang="en-US" sz="1600"/>
        </a:p>
      </dgm:t>
    </dgm:pt>
    <dgm:pt modelId="{25BDDFA9-A7C5-458F-92FA-42382FBEF41D}" type="sibTrans" cxnId="{9B033B87-4F79-4529-A08E-F8AB53330216}">
      <dgm:prSet/>
      <dgm:spPr/>
      <dgm:t>
        <a:bodyPr/>
        <a:lstStyle/>
        <a:p>
          <a:endParaRPr lang="en-US" sz="1600"/>
        </a:p>
      </dgm:t>
    </dgm:pt>
    <dgm:pt modelId="{89845D91-1F9D-497F-AEA8-DF505FC18B5D}" type="pres">
      <dgm:prSet presAssocID="{69B384F2-A248-40DD-A3AB-3574E14DE1D3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FB816A8-94D5-4807-953D-23D01C46972B}" type="pres">
      <dgm:prSet presAssocID="{1FB7DD45-92DE-4CF7-8B54-A6EC83355B2C}" presName="hierRoot1" presStyleCnt="0">
        <dgm:presLayoutVars>
          <dgm:hierBranch val="init"/>
        </dgm:presLayoutVars>
      </dgm:prSet>
      <dgm:spPr/>
    </dgm:pt>
    <dgm:pt modelId="{A235F5F0-04FC-4502-AD27-B986373DB948}" type="pres">
      <dgm:prSet presAssocID="{1FB7DD45-92DE-4CF7-8B54-A6EC83355B2C}" presName="rootComposite1" presStyleCnt="0"/>
      <dgm:spPr/>
    </dgm:pt>
    <dgm:pt modelId="{E9BCC74C-DAC4-4B57-B10B-A33D640DDEDA}" type="pres">
      <dgm:prSet presAssocID="{1FB7DD45-92DE-4CF7-8B54-A6EC83355B2C}" presName="rootText1" presStyleLbl="alignAcc1" presStyleIdx="0" presStyleCnt="0" custScaleX="2418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8F72B0C-E428-4DD4-BF7E-89E9E0DE317E}" type="pres">
      <dgm:prSet presAssocID="{1FB7DD45-92DE-4CF7-8B54-A6EC83355B2C}" presName="topArc1" presStyleLbl="parChTrans1D1" presStyleIdx="0" presStyleCnt="10"/>
      <dgm:spPr/>
    </dgm:pt>
    <dgm:pt modelId="{350BB88F-459B-4C48-8A59-ADC583091EB6}" type="pres">
      <dgm:prSet presAssocID="{1FB7DD45-92DE-4CF7-8B54-A6EC83355B2C}" presName="bottomArc1" presStyleLbl="parChTrans1D1" presStyleIdx="1" presStyleCnt="10"/>
      <dgm:spPr/>
    </dgm:pt>
    <dgm:pt modelId="{98CFE3C7-7AED-41B8-B558-6A6D943B3E63}" type="pres">
      <dgm:prSet presAssocID="{1FB7DD45-92DE-4CF7-8B54-A6EC83355B2C}" presName="topConnNode1" presStyleLbl="node1" presStyleIdx="0" presStyleCnt="0"/>
      <dgm:spPr/>
      <dgm:t>
        <a:bodyPr/>
        <a:lstStyle/>
        <a:p>
          <a:endParaRPr lang="en-US"/>
        </a:p>
      </dgm:t>
    </dgm:pt>
    <dgm:pt modelId="{46B53DFB-FA45-4F55-AF33-4486303D09E1}" type="pres">
      <dgm:prSet presAssocID="{1FB7DD45-92DE-4CF7-8B54-A6EC83355B2C}" presName="hierChild2" presStyleCnt="0"/>
      <dgm:spPr/>
    </dgm:pt>
    <dgm:pt modelId="{1381F099-5551-4328-A13B-EFCEC8F47194}" type="pres">
      <dgm:prSet presAssocID="{E383D547-46C8-4DFE-9B67-DFEBBF5840E7}" presName="Name28" presStyleLbl="parChTrans1D2" presStyleIdx="0" presStyleCnt="4"/>
      <dgm:spPr/>
      <dgm:t>
        <a:bodyPr/>
        <a:lstStyle/>
        <a:p>
          <a:endParaRPr lang="en-US"/>
        </a:p>
      </dgm:t>
    </dgm:pt>
    <dgm:pt modelId="{515700F3-912F-419A-8260-D76F94532E01}" type="pres">
      <dgm:prSet presAssocID="{B9342034-BA51-4D36-B8CC-36C6F62FF6F3}" presName="hierRoot2" presStyleCnt="0">
        <dgm:presLayoutVars>
          <dgm:hierBranch val="init"/>
        </dgm:presLayoutVars>
      </dgm:prSet>
      <dgm:spPr/>
    </dgm:pt>
    <dgm:pt modelId="{179193E7-6B9F-4626-AF61-64F941487AA4}" type="pres">
      <dgm:prSet presAssocID="{B9342034-BA51-4D36-B8CC-36C6F62FF6F3}" presName="rootComposite2" presStyleCnt="0"/>
      <dgm:spPr/>
    </dgm:pt>
    <dgm:pt modelId="{90685D8A-618D-4D1A-8204-181C2D8E6CE8}" type="pres">
      <dgm:prSet presAssocID="{B9342034-BA51-4D36-B8CC-36C6F62FF6F3}" presName="rootText2" presStyleLbl="alignAcc1" presStyleIdx="0" presStyleCnt="0" custScaleX="1429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C6D97E9-7F86-4F09-9906-C7093945E5F3}" type="pres">
      <dgm:prSet presAssocID="{B9342034-BA51-4D36-B8CC-36C6F62FF6F3}" presName="topArc2" presStyleLbl="parChTrans1D1" presStyleIdx="2" presStyleCnt="10"/>
      <dgm:spPr/>
    </dgm:pt>
    <dgm:pt modelId="{16F6C9B2-94D7-497A-BA3F-45723F9B9CB5}" type="pres">
      <dgm:prSet presAssocID="{B9342034-BA51-4D36-B8CC-36C6F62FF6F3}" presName="bottomArc2" presStyleLbl="parChTrans1D1" presStyleIdx="3" presStyleCnt="10"/>
      <dgm:spPr/>
    </dgm:pt>
    <dgm:pt modelId="{AFEA393E-2BFC-4FD6-A5AE-9BA2EE821189}" type="pres">
      <dgm:prSet presAssocID="{B9342034-BA51-4D36-B8CC-36C6F62FF6F3}" presName="topConnNode2" presStyleLbl="node2" presStyleIdx="0" presStyleCnt="0"/>
      <dgm:spPr/>
      <dgm:t>
        <a:bodyPr/>
        <a:lstStyle/>
        <a:p>
          <a:endParaRPr lang="en-US"/>
        </a:p>
      </dgm:t>
    </dgm:pt>
    <dgm:pt modelId="{7E73EB0A-E28F-411C-9793-6D7E95C91EBF}" type="pres">
      <dgm:prSet presAssocID="{B9342034-BA51-4D36-B8CC-36C6F62FF6F3}" presName="hierChild4" presStyleCnt="0"/>
      <dgm:spPr/>
    </dgm:pt>
    <dgm:pt modelId="{97622840-004D-4B72-A67A-6778537BB63A}" type="pres">
      <dgm:prSet presAssocID="{B9342034-BA51-4D36-B8CC-36C6F62FF6F3}" presName="hierChild5" presStyleCnt="0"/>
      <dgm:spPr/>
    </dgm:pt>
    <dgm:pt modelId="{BF8950A2-62B5-43EB-A78E-95E7DEADDF4E}" type="pres">
      <dgm:prSet presAssocID="{0D00DA9B-F20C-427E-92C9-B91D686FD467}" presName="Name28" presStyleLbl="parChTrans1D2" presStyleIdx="1" presStyleCnt="4"/>
      <dgm:spPr/>
      <dgm:t>
        <a:bodyPr/>
        <a:lstStyle/>
        <a:p>
          <a:endParaRPr lang="en-US"/>
        </a:p>
      </dgm:t>
    </dgm:pt>
    <dgm:pt modelId="{A224E585-1125-4F54-A5E4-F10F968826F7}" type="pres">
      <dgm:prSet presAssocID="{1FFE5FDE-315E-4339-9AE7-8497E3C6FC5D}" presName="hierRoot2" presStyleCnt="0">
        <dgm:presLayoutVars>
          <dgm:hierBranch val="init"/>
        </dgm:presLayoutVars>
      </dgm:prSet>
      <dgm:spPr/>
    </dgm:pt>
    <dgm:pt modelId="{411AD852-46F9-4544-81E3-D3D513494B16}" type="pres">
      <dgm:prSet presAssocID="{1FFE5FDE-315E-4339-9AE7-8497E3C6FC5D}" presName="rootComposite2" presStyleCnt="0"/>
      <dgm:spPr/>
    </dgm:pt>
    <dgm:pt modelId="{F84281A2-A623-4502-8ADD-4999F5FC7C74}" type="pres">
      <dgm:prSet presAssocID="{1FFE5FDE-315E-4339-9AE7-8497E3C6FC5D}" presName="rootText2" presStyleLbl="alignAcc1" presStyleIdx="0" presStyleCnt="0" custScaleX="149394" custLinFactNeighborX="580" custLinFactNeighborY="260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C41AB4-21C6-4BB9-9C47-3823756CB8C7}" type="pres">
      <dgm:prSet presAssocID="{1FFE5FDE-315E-4339-9AE7-8497E3C6FC5D}" presName="topArc2" presStyleLbl="parChTrans1D1" presStyleIdx="4" presStyleCnt="10"/>
      <dgm:spPr/>
    </dgm:pt>
    <dgm:pt modelId="{46315115-DA73-4BE7-8558-7B65276B5DD7}" type="pres">
      <dgm:prSet presAssocID="{1FFE5FDE-315E-4339-9AE7-8497E3C6FC5D}" presName="bottomArc2" presStyleLbl="parChTrans1D1" presStyleIdx="5" presStyleCnt="10"/>
      <dgm:spPr/>
    </dgm:pt>
    <dgm:pt modelId="{04B516D9-547C-4061-B9A3-1022F7A9E0EE}" type="pres">
      <dgm:prSet presAssocID="{1FFE5FDE-315E-4339-9AE7-8497E3C6FC5D}" presName="topConnNode2" presStyleLbl="node2" presStyleIdx="0" presStyleCnt="0"/>
      <dgm:spPr/>
      <dgm:t>
        <a:bodyPr/>
        <a:lstStyle/>
        <a:p>
          <a:endParaRPr lang="en-US"/>
        </a:p>
      </dgm:t>
    </dgm:pt>
    <dgm:pt modelId="{CDDE62D4-7A0E-4DC6-BD27-025E60ECC9E0}" type="pres">
      <dgm:prSet presAssocID="{1FFE5FDE-315E-4339-9AE7-8497E3C6FC5D}" presName="hierChild4" presStyleCnt="0"/>
      <dgm:spPr/>
    </dgm:pt>
    <dgm:pt modelId="{D9FFDC0D-D1D7-4EB3-A13D-997F2F224CDE}" type="pres">
      <dgm:prSet presAssocID="{1FFE5FDE-315E-4339-9AE7-8497E3C6FC5D}" presName="hierChild5" presStyleCnt="0"/>
      <dgm:spPr/>
    </dgm:pt>
    <dgm:pt modelId="{74735444-58C6-41CD-8973-9FB5FFE60D43}" type="pres">
      <dgm:prSet presAssocID="{82C536D2-5966-4DCC-9F03-D8CBF13DA96B}" presName="Name28" presStyleLbl="parChTrans1D2" presStyleIdx="2" presStyleCnt="4"/>
      <dgm:spPr/>
      <dgm:t>
        <a:bodyPr/>
        <a:lstStyle/>
        <a:p>
          <a:endParaRPr lang="en-US"/>
        </a:p>
      </dgm:t>
    </dgm:pt>
    <dgm:pt modelId="{92DDB2B9-4443-444F-A697-60AEF3E64B7F}" type="pres">
      <dgm:prSet presAssocID="{9C1C5444-515A-43CF-8937-ADA2C2346444}" presName="hierRoot2" presStyleCnt="0">
        <dgm:presLayoutVars>
          <dgm:hierBranch val="init"/>
        </dgm:presLayoutVars>
      </dgm:prSet>
      <dgm:spPr/>
    </dgm:pt>
    <dgm:pt modelId="{3DFE6ACF-4B1F-432F-A3EF-81DE650E1B76}" type="pres">
      <dgm:prSet presAssocID="{9C1C5444-515A-43CF-8937-ADA2C2346444}" presName="rootComposite2" presStyleCnt="0"/>
      <dgm:spPr/>
    </dgm:pt>
    <dgm:pt modelId="{8F7C3B35-81E4-40A6-8F0C-31028C6D8B86}" type="pres">
      <dgm:prSet presAssocID="{9C1C5444-515A-43CF-8937-ADA2C2346444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A92B42E-255C-42C1-9FAB-5AE598010F9A}" type="pres">
      <dgm:prSet presAssocID="{9C1C5444-515A-43CF-8937-ADA2C2346444}" presName="topArc2" presStyleLbl="parChTrans1D1" presStyleIdx="6" presStyleCnt="10"/>
      <dgm:spPr/>
    </dgm:pt>
    <dgm:pt modelId="{A0ECE672-984E-413A-A299-B09CF4A6FC78}" type="pres">
      <dgm:prSet presAssocID="{9C1C5444-515A-43CF-8937-ADA2C2346444}" presName="bottomArc2" presStyleLbl="parChTrans1D1" presStyleIdx="7" presStyleCnt="10"/>
      <dgm:spPr/>
    </dgm:pt>
    <dgm:pt modelId="{103F0682-ACCE-43FC-9879-2EA25A19CE12}" type="pres">
      <dgm:prSet presAssocID="{9C1C5444-515A-43CF-8937-ADA2C2346444}" presName="topConnNode2" presStyleLbl="node2" presStyleIdx="0" presStyleCnt="0"/>
      <dgm:spPr/>
      <dgm:t>
        <a:bodyPr/>
        <a:lstStyle/>
        <a:p>
          <a:endParaRPr lang="en-US"/>
        </a:p>
      </dgm:t>
    </dgm:pt>
    <dgm:pt modelId="{31CBEDC4-2B57-4F12-AC45-4E4C463C2867}" type="pres">
      <dgm:prSet presAssocID="{9C1C5444-515A-43CF-8937-ADA2C2346444}" presName="hierChild4" presStyleCnt="0"/>
      <dgm:spPr/>
    </dgm:pt>
    <dgm:pt modelId="{732DA86C-B111-4A14-B630-B0BF1F8A0D38}" type="pres">
      <dgm:prSet presAssocID="{9C1C5444-515A-43CF-8937-ADA2C2346444}" presName="hierChild5" presStyleCnt="0"/>
      <dgm:spPr/>
    </dgm:pt>
    <dgm:pt modelId="{87F07E17-5840-41E0-958C-92897E47DBA8}" type="pres">
      <dgm:prSet presAssocID="{124864DF-BD8D-48E0-BFBB-8B0C8DD76656}" presName="Name28" presStyleLbl="parChTrans1D2" presStyleIdx="3" presStyleCnt="4"/>
      <dgm:spPr/>
      <dgm:t>
        <a:bodyPr/>
        <a:lstStyle/>
        <a:p>
          <a:endParaRPr lang="en-US"/>
        </a:p>
      </dgm:t>
    </dgm:pt>
    <dgm:pt modelId="{F420EB2C-4CC5-4B1D-A6E7-DFCF18FE966B}" type="pres">
      <dgm:prSet presAssocID="{E240EF3C-C4E3-49CF-A7EA-D2A7F82374BE}" presName="hierRoot2" presStyleCnt="0">
        <dgm:presLayoutVars>
          <dgm:hierBranch val="init"/>
        </dgm:presLayoutVars>
      </dgm:prSet>
      <dgm:spPr/>
    </dgm:pt>
    <dgm:pt modelId="{9FFB01E6-A3C4-4A72-BEB7-003B6989F46C}" type="pres">
      <dgm:prSet presAssocID="{E240EF3C-C4E3-49CF-A7EA-D2A7F82374BE}" presName="rootComposite2" presStyleCnt="0"/>
      <dgm:spPr/>
    </dgm:pt>
    <dgm:pt modelId="{BAD7F232-8006-448B-B8F2-847320FFB66D}" type="pres">
      <dgm:prSet presAssocID="{E240EF3C-C4E3-49CF-A7EA-D2A7F82374BE}" presName="rootText2" presStyleLbl="alignAcc1" presStyleIdx="0" presStyleCnt="0" custScaleX="1702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90BAE3-07DB-485D-95FA-8E008581A083}" type="pres">
      <dgm:prSet presAssocID="{E240EF3C-C4E3-49CF-A7EA-D2A7F82374BE}" presName="topArc2" presStyleLbl="parChTrans1D1" presStyleIdx="8" presStyleCnt="10"/>
      <dgm:spPr/>
    </dgm:pt>
    <dgm:pt modelId="{8A61A3D5-013C-48F4-85AC-D59E7B7B425D}" type="pres">
      <dgm:prSet presAssocID="{E240EF3C-C4E3-49CF-A7EA-D2A7F82374BE}" presName="bottomArc2" presStyleLbl="parChTrans1D1" presStyleIdx="9" presStyleCnt="10"/>
      <dgm:spPr/>
    </dgm:pt>
    <dgm:pt modelId="{36A12C19-74AC-4FCF-A48C-FAD86A74D9C5}" type="pres">
      <dgm:prSet presAssocID="{E240EF3C-C4E3-49CF-A7EA-D2A7F82374BE}" presName="topConnNode2" presStyleLbl="node2" presStyleIdx="0" presStyleCnt="0"/>
      <dgm:spPr/>
      <dgm:t>
        <a:bodyPr/>
        <a:lstStyle/>
        <a:p>
          <a:endParaRPr lang="en-US"/>
        </a:p>
      </dgm:t>
    </dgm:pt>
    <dgm:pt modelId="{EFBC7150-BEEF-4E42-8B7C-CB132F0F66CB}" type="pres">
      <dgm:prSet presAssocID="{E240EF3C-C4E3-49CF-A7EA-D2A7F82374BE}" presName="hierChild4" presStyleCnt="0"/>
      <dgm:spPr/>
    </dgm:pt>
    <dgm:pt modelId="{ADB58145-2AC4-428D-B198-9C5CF79EAF20}" type="pres">
      <dgm:prSet presAssocID="{E240EF3C-C4E3-49CF-A7EA-D2A7F82374BE}" presName="hierChild5" presStyleCnt="0"/>
      <dgm:spPr/>
    </dgm:pt>
    <dgm:pt modelId="{41E49D0B-7827-4FD4-B74E-B3808D21162A}" type="pres">
      <dgm:prSet presAssocID="{1FB7DD45-92DE-4CF7-8B54-A6EC83355B2C}" presName="hierChild3" presStyleCnt="0"/>
      <dgm:spPr/>
    </dgm:pt>
  </dgm:ptLst>
  <dgm:cxnLst>
    <dgm:cxn modelId="{C9E7ADEB-3C33-483F-8F4B-BC9814D8FAD3}" type="presOf" srcId="{9C1C5444-515A-43CF-8937-ADA2C2346444}" destId="{103F0682-ACCE-43FC-9879-2EA25A19CE12}" srcOrd="1" destOrd="0" presId="urn:microsoft.com/office/officeart/2008/layout/HalfCircleOrganizationChart"/>
    <dgm:cxn modelId="{6EA52A84-99C6-4D4D-A6FB-599A044F8DF9}" type="presOf" srcId="{1FB7DD45-92DE-4CF7-8B54-A6EC83355B2C}" destId="{E9BCC74C-DAC4-4B57-B10B-A33D640DDEDA}" srcOrd="0" destOrd="0" presId="urn:microsoft.com/office/officeart/2008/layout/HalfCircleOrganizationChart"/>
    <dgm:cxn modelId="{BF6066E9-C5A3-4A8F-B4EF-A7BF95906354}" srcId="{1FB7DD45-92DE-4CF7-8B54-A6EC83355B2C}" destId="{1FFE5FDE-315E-4339-9AE7-8497E3C6FC5D}" srcOrd="1" destOrd="0" parTransId="{0D00DA9B-F20C-427E-92C9-B91D686FD467}" sibTransId="{C907D6F5-E91F-4E3B-8248-0715A80F16AB}"/>
    <dgm:cxn modelId="{3B1CCAB0-8ACC-4C42-996C-E72EEF7FFED4}" type="presOf" srcId="{82C536D2-5966-4DCC-9F03-D8CBF13DA96B}" destId="{74735444-58C6-41CD-8973-9FB5FFE60D43}" srcOrd="0" destOrd="0" presId="urn:microsoft.com/office/officeart/2008/layout/HalfCircleOrganizationChart"/>
    <dgm:cxn modelId="{C7159996-95A0-426C-AAD1-A9DE47D76543}" srcId="{1FB7DD45-92DE-4CF7-8B54-A6EC83355B2C}" destId="{B9342034-BA51-4D36-B8CC-36C6F62FF6F3}" srcOrd="0" destOrd="0" parTransId="{E383D547-46C8-4DFE-9B67-DFEBBF5840E7}" sibTransId="{EECCB0F7-A69F-49DD-8128-2F0E7502312E}"/>
    <dgm:cxn modelId="{16581F3A-A922-46AE-9666-23326A0484F1}" type="presOf" srcId="{B9342034-BA51-4D36-B8CC-36C6F62FF6F3}" destId="{AFEA393E-2BFC-4FD6-A5AE-9BA2EE821189}" srcOrd="1" destOrd="0" presId="urn:microsoft.com/office/officeart/2008/layout/HalfCircleOrganizationChart"/>
    <dgm:cxn modelId="{E8318EC2-5257-4A93-9FE9-3891B2F98011}" type="presOf" srcId="{69B384F2-A248-40DD-A3AB-3574E14DE1D3}" destId="{89845D91-1F9D-497F-AEA8-DF505FC18B5D}" srcOrd="0" destOrd="0" presId="urn:microsoft.com/office/officeart/2008/layout/HalfCircleOrganizationChart"/>
    <dgm:cxn modelId="{B9B3C796-2405-4061-8E84-C16EE027FAE4}" type="presOf" srcId="{E240EF3C-C4E3-49CF-A7EA-D2A7F82374BE}" destId="{36A12C19-74AC-4FCF-A48C-FAD86A74D9C5}" srcOrd="1" destOrd="0" presId="urn:microsoft.com/office/officeart/2008/layout/HalfCircleOrganizationChart"/>
    <dgm:cxn modelId="{9B033B87-4F79-4529-A08E-F8AB53330216}" srcId="{1FB7DD45-92DE-4CF7-8B54-A6EC83355B2C}" destId="{E240EF3C-C4E3-49CF-A7EA-D2A7F82374BE}" srcOrd="3" destOrd="0" parTransId="{124864DF-BD8D-48E0-BFBB-8B0C8DD76656}" sibTransId="{25BDDFA9-A7C5-458F-92FA-42382FBEF41D}"/>
    <dgm:cxn modelId="{FFEEE20F-F434-46C0-BC15-038CD3E0DE86}" type="presOf" srcId="{1FFE5FDE-315E-4339-9AE7-8497E3C6FC5D}" destId="{F84281A2-A623-4502-8ADD-4999F5FC7C74}" srcOrd="0" destOrd="0" presId="urn:microsoft.com/office/officeart/2008/layout/HalfCircleOrganizationChart"/>
    <dgm:cxn modelId="{89FC74BB-691E-45B0-BF32-136B1DDB652A}" type="presOf" srcId="{1FB7DD45-92DE-4CF7-8B54-A6EC83355B2C}" destId="{98CFE3C7-7AED-41B8-B558-6A6D943B3E63}" srcOrd="1" destOrd="0" presId="urn:microsoft.com/office/officeart/2008/layout/HalfCircleOrganizationChart"/>
    <dgm:cxn modelId="{4DFC2FF4-8A20-4056-B423-BFF0003CC085}" type="presOf" srcId="{0D00DA9B-F20C-427E-92C9-B91D686FD467}" destId="{BF8950A2-62B5-43EB-A78E-95E7DEADDF4E}" srcOrd="0" destOrd="0" presId="urn:microsoft.com/office/officeart/2008/layout/HalfCircleOrganizationChart"/>
    <dgm:cxn modelId="{529D529D-DC09-4E00-9741-BA260F46932C}" type="presOf" srcId="{E383D547-46C8-4DFE-9B67-DFEBBF5840E7}" destId="{1381F099-5551-4328-A13B-EFCEC8F47194}" srcOrd="0" destOrd="0" presId="urn:microsoft.com/office/officeart/2008/layout/HalfCircleOrganizationChart"/>
    <dgm:cxn modelId="{26A5EB11-6750-4B64-A694-A3158BBD0F23}" srcId="{69B384F2-A248-40DD-A3AB-3574E14DE1D3}" destId="{1FB7DD45-92DE-4CF7-8B54-A6EC83355B2C}" srcOrd="0" destOrd="0" parTransId="{90CEC85B-0CFB-4DDD-A34D-15B50D491B31}" sibTransId="{A4EB5573-94E5-4F85-9540-61B9B36D060B}"/>
    <dgm:cxn modelId="{769627EE-D9A5-43DD-A102-9ACF83B6469E}" type="presOf" srcId="{124864DF-BD8D-48E0-BFBB-8B0C8DD76656}" destId="{87F07E17-5840-41E0-958C-92897E47DBA8}" srcOrd="0" destOrd="0" presId="urn:microsoft.com/office/officeart/2008/layout/HalfCircleOrganizationChart"/>
    <dgm:cxn modelId="{67D23BD8-D0C1-413A-AEAC-FF8A5EFDE027}" srcId="{1FB7DD45-92DE-4CF7-8B54-A6EC83355B2C}" destId="{9C1C5444-515A-43CF-8937-ADA2C2346444}" srcOrd="2" destOrd="0" parTransId="{82C536D2-5966-4DCC-9F03-D8CBF13DA96B}" sibTransId="{C789E34E-BB3A-4751-9BFB-36C96D6B3260}"/>
    <dgm:cxn modelId="{2B98D20B-FE64-4332-A16E-36B738771A6D}" type="presOf" srcId="{9C1C5444-515A-43CF-8937-ADA2C2346444}" destId="{8F7C3B35-81E4-40A6-8F0C-31028C6D8B86}" srcOrd="0" destOrd="0" presId="urn:microsoft.com/office/officeart/2008/layout/HalfCircleOrganizationChart"/>
    <dgm:cxn modelId="{7C9F723D-080F-417D-856C-936FC59CC6F8}" type="presOf" srcId="{B9342034-BA51-4D36-B8CC-36C6F62FF6F3}" destId="{90685D8A-618D-4D1A-8204-181C2D8E6CE8}" srcOrd="0" destOrd="0" presId="urn:microsoft.com/office/officeart/2008/layout/HalfCircleOrganizationChart"/>
    <dgm:cxn modelId="{F1FD47A9-3047-45C4-8230-8B5EFE65AC27}" type="presOf" srcId="{E240EF3C-C4E3-49CF-A7EA-D2A7F82374BE}" destId="{BAD7F232-8006-448B-B8F2-847320FFB66D}" srcOrd="0" destOrd="0" presId="urn:microsoft.com/office/officeart/2008/layout/HalfCircleOrganizationChart"/>
    <dgm:cxn modelId="{CF031501-0C2D-4A9B-8039-CFDA02036C79}" type="presOf" srcId="{1FFE5FDE-315E-4339-9AE7-8497E3C6FC5D}" destId="{04B516D9-547C-4061-B9A3-1022F7A9E0EE}" srcOrd="1" destOrd="0" presId="urn:microsoft.com/office/officeart/2008/layout/HalfCircleOrganizationChart"/>
    <dgm:cxn modelId="{5A7252DC-1F71-446D-9E5C-50EFAB5B61FD}" type="presParOf" srcId="{89845D91-1F9D-497F-AEA8-DF505FC18B5D}" destId="{3FB816A8-94D5-4807-953D-23D01C46972B}" srcOrd="0" destOrd="0" presId="urn:microsoft.com/office/officeart/2008/layout/HalfCircleOrganizationChart"/>
    <dgm:cxn modelId="{D27A4BB9-1A96-4E86-82CF-C33AB17427C4}" type="presParOf" srcId="{3FB816A8-94D5-4807-953D-23D01C46972B}" destId="{A235F5F0-04FC-4502-AD27-B986373DB948}" srcOrd="0" destOrd="0" presId="urn:microsoft.com/office/officeart/2008/layout/HalfCircleOrganizationChart"/>
    <dgm:cxn modelId="{ED6563EA-4F9C-4251-A6C6-41BA13EF58C2}" type="presParOf" srcId="{A235F5F0-04FC-4502-AD27-B986373DB948}" destId="{E9BCC74C-DAC4-4B57-B10B-A33D640DDEDA}" srcOrd="0" destOrd="0" presId="urn:microsoft.com/office/officeart/2008/layout/HalfCircleOrganizationChart"/>
    <dgm:cxn modelId="{29F38175-1726-4850-A0ED-9607CE8F02F2}" type="presParOf" srcId="{A235F5F0-04FC-4502-AD27-B986373DB948}" destId="{A8F72B0C-E428-4DD4-BF7E-89E9E0DE317E}" srcOrd="1" destOrd="0" presId="urn:microsoft.com/office/officeart/2008/layout/HalfCircleOrganizationChart"/>
    <dgm:cxn modelId="{617A4549-9155-43C5-BED4-D4A7C9C36272}" type="presParOf" srcId="{A235F5F0-04FC-4502-AD27-B986373DB948}" destId="{350BB88F-459B-4C48-8A59-ADC583091EB6}" srcOrd="2" destOrd="0" presId="urn:microsoft.com/office/officeart/2008/layout/HalfCircleOrganizationChart"/>
    <dgm:cxn modelId="{826F0589-09A6-4B74-87FC-B2D7127F578D}" type="presParOf" srcId="{A235F5F0-04FC-4502-AD27-B986373DB948}" destId="{98CFE3C7-7AED-41B8-B558-6A6D943B3E63}" srcOrd="3" destOrd="0" presId="urn:microsoft.com/office/officeart/2008/layout/HalfCircleOrganizationChart"/>
    <dgm:cxn modelId="{7E400AC9-5681-4564-A245-8CA0A400799E}" type="presParOf" srcId="{3FB816A8-94D5-4807-953D-23D01C46972B}" destId="{46B53DFB-FA45-4F55-AF33-4486303D09E1}" srcOrd="1" destOrd="0" presId="urn:microsoft.com/office/officeart/2008/layout/HalfCircleOrganizationChart"/>
    <dgm:cxn modelId="{E2B7BF82-B6A0-4735-90C4-62BDBD18014B}" type="presParOf" srcId="{46B53DFB-FA45-4F55-AF33-4486303D09E1}" destId="{1381F099-5551-4328-A13B-EFCEC8F47194}" srcOrd="0" destOrd="0" presId="urn:microsoft.com/office/officeart/2008/layout/HalfCircleOrganizationChart"/>
    <dgm:cxn modelId="{80D96F5E-BECD-46D3-B17E-F09DFB562528}" type="presParOf" srcId="{46B53DFB-FA45-4F55-AF33-4486303D09E1}" destId="{515700F3-912F-419A-8260-D76F94532E01}" srcOrd="1" destOrd="0" presId="urn:microsoft.com/office/officeart/2008/layout/HalfCircleOrganizationChart"/>
    <dgm:cxn modelId="{098DDFC8-4383-41DE-B7AD-20083C925309}" type="presParOf" srcId="{515700F3-912F-419A-8260-D76F94532E01}" destId="{179193E7-6B9F-4626-AF61-64F941487AA4}" srcOrd="0" destOrd="0" presId="urn:microsoft.com/office/officeart/2008/layout/HalfCircleOrganizationChart"/>
    <dgm:cxn modelId="{299119CC-A923-4BC1-82D0-71F54ED054D7}" type="presParOf" srcId="{179193E7-6B9F-4626-AF61-64F941487AA4}" destId="{90685D8A-618D-4D1A-8204-181C2D8E6CE8}" srcOrd="0" destOrd="0" presId="urn:microsoft.com/office/officeart/2008/layout/HalfCircleOrganizationChart"/>
    <dgm:cxn modelId="{DC03D570-9039-4B84-B0AE-75BD6B1ADC01}" type="presParOf" srcId="{179193E7-6B9F-4626-AF61-64F941487AA4}" destId="{8C6D97E9-7F86-4F09-9906-C7093945E5F3}" srcOrd="1" destOrd="0" presId="urn:microsoft.com/office/officeart/2008/layout/HalfCircleOrganizationChart"/>
    <dgm:cxn modelId="{5A188C4F-E1F0-4753-9A61-6B560444FADA}" type="presParOf" srcId="{179193E7-6B9F-4626-AF61-64F941487AA4}" destId="{16F6C9B2-94D7-497A-BA3F-45723F9B9CB5}" srcOrd="2" destOrd="0" presId="urn:microsoft.com/office/officeart/2008/layout/HalfCircleOrganizationChart"/>
    <dgm:cxn modelId="{72F56883-F796-4E32-B517-A1461BFBD393}" type="presParOf" srcId="{179193E7-6B9F-4626-AF61-64F941487AA4}" destId="{AFEA393E-2BFC-4FD6-A5AE-9BA2EE821189}" srcOrd="3" destOrd="0" presId="urn:microsoft.com/office/officeart/2008/layout/HalfCircleOrganizationChart"/>
    <dgm:cxn modelId="{5ED54B9B-FFCA-455A-86AB-FAEC0C80489B}" type="presParOf" srcId="{515700F3-912F-419A-8260-D76F94532E01}" destId="{7E73EB0A-E28F-411C-9793-6D7E95C91EBF}" srcOrd="1" destOrd="0" presId="urn:microsoft.com/office/officeart/2008/layout/HalfCircleOrganizationChart"/>
    <dgm:cxn modelId="{D4DF06D4-3DE3-4020-9859-F478A9F31FCB}" type="presParOf" srcId="{515700F3-912F-419A-8260-D76F94532E01}" destId="{97622840-004D-4B72-A67A-6778537BB63A}" srcOrd="2" destOrd="0" presId="urn:microsoft.com/office/officeart/2008/layout/HalfCircleOrganizationChart"/>
    <dgm:cxn modelId="{5260C0ED-06E7-413D-BC3B-7290812B2790}" type="presParOf" srcId="{46B53DFB-FA45-4F55-AF33-4486303D09E1}" destId="{BF8950A2-62B5-43EB-A78E-95E7DEADDF4E}" srcOrd="2" destOrd="0" presId="urn:microsoft.com/office/officeart/2008/layout/HalfCircleOrganizationChart"/>
    <dgm:cxn modelId="{4BBDB2CE-F5A4-458B-8B12-FC89DC01A25C}" type="presParOf" srcId="{46B53DFB-FA45-4F55-AF33-4486303D09E1}" destId="{A224E585-1125-4F54-A5E4-F10F968826F7}" srcOrd="3" destOrd="0" presId="urn:microsoft.com/office/officeart/2008/layout/HalfCircleOrganizationChart"/>
    <dgm:cxn modelId="{7DD7457E-DFE3-493C-BDED-32A19C3E7C28}" type="presParOf" srcId="{A224E585-1125-4F54-A5E4-F10F968826F7}" destId="{411AD852-46F9-4544-81E3-D3D513494B16}" srcOrd="0" destOrd="0" presId="urn:microsoft.com/office/officeart/2008/layout/HalfCircleOrganizationChart"/>
    <dgm:cxn modelId="{52936F92-B0F2-48AE-A705-91FF2B6DCED8}" type="presParOf" srcId="{411AD852-46F9-4544-81E3-D3D513494B16}" destId="{F84281A2-A623-4502-8ADD-4999F5FC7C74}" srcOrd="0" destOrd="0" presId="urn:microsoft.com/office/officeart/2008/layout/HalfCircleOrganizationChart"/>
    <dgm:cxn modelId="{0CEBC466-5D7B-4F05-B0BC-4FD53F537A2D}" type="presParOf" srcId="{411AD852-46F9-4544-81E3-D3D513494B16}" destId="{3EC41AB4-21C6-4BB9-9C47-3823756CB8C7}" srcOrd="1" destOrd="0" presId="urn:microsoft.com/office/officeart/2008/layout/HalfCircleOrganizationChart"/>
    <dgm:cxn modelId="{6EBD34ED-06B0-407D-BEDA-C1EED3339219}" type="presParOf" srcId="{411AD852-46F9-4544-81E3-D3D513494B16}" destId="{46315115-DA73-4BE7-8558-7B65276B5DD7}" srcOrd="2" destOrd="0" presId="urn:microsoft.com/office/officeart/2008/layout/HalfCircleOrganizationChart"/>
    <dgm:cxn modelId="{0490A1B0-5B8D-4EB0-93A9-CC3FD16ADF7B}" type="presParOf" srcId="{411AD852-46F9-4544-81E3-D3D513494B16}" destId="{04B516D9-547C-4061-B9A3-1022F7A9E0EE}" srcOrd="3" destOrd="0" presId="urn:microsoft.com/office/officeart/2008/layout/HalfCircleOrganizationChart"/>
    <dgm:cxn modelId="{7D57204E-2C79-42A5-97F1-13A813FCAD9B}" type="presParOf" srcId="{A224E585-1125-4F54-A5E4-F10F968826F7}" destId="{CDDE62D4-7A0E-4DC6-BD27-025E60ECC9E0}" srcOrd="1" destOrd="0" presId="urn:microsoft.com/office/officeart/2008/layout/HalfCircleOrganizationChart"/>
    <dgm:cxn modelId="{573F6627-3CA6-4D6B-9078-24E3807402B0}" type="presParOf" srcId="{A224E585-1125-4F54-A5E4-F10F968826F7}" destId="{D9FFDC0D-D1D7-4EB3-A13D-997F2F224CDE}" srcOrd="2" destOrd="0" presId="urn:microsoft.com/office/officeart/2008/layout/HalfCircleOrganizationChart"/>
    <dgm:cxn modelId="{1ECDD428-BFAC-4D4C-A30F-3063F2A7A3A1}" type="presParOf" srcId="{46B53DFB-FA45-4F55-AF33-4486303D09E1}" destId="{74735444-58C6-41CD-8973-9FB5FFE60D43}" srcOrd="4" destOrd="0" presId="urn:microsoft.com/office/officeart/2008/layout/HalfCircleOrganizationChart"/>
    <dgm:cxn modelId="{31E280B6-16A8-4188-A17C-67DDF3FB8EEA}" type="presParOf" srcId="{46B53DFB-FA45-4F55-AF33-4486303D09E1}" destId="{92DDB2B9-4443-444F-A697-60AEF3E64B7F}" srcOrd="5" destOrd="0" presId="urn:microsoft.com/office/officeart/2008/layout/HalfCircleOrganizationChart"/>
    <dgm:cxn modelId="{33BD0AFD-9F3A-4AFB-A152-1FE963BFB397}" type="presParOf" srcId="{92DDB2B9-4443-444F-A697-60AEF3E64B7F}" destId="{3DFE6ACF-4B1F-432F-A3EF-81DE650E1B76}" srcOrd="0" destOrd="0" presId="urn:microsoft.com/office/officeart/2008/layout/HalfCircleOrganizationChart"/>
    <dgm:cxn modelId="{2F15E1E5-4606-4CD5-8E2D-F000F60546B4}" type="presParOf" srcId="{3DFE6ACF-4B1F-432F-A3EF-81DE650E1B76}" destId="{8F7C3B35-81E4-40A6-8F0C-31028C6D8B86}" srcOrd="0" destOrd="0" presId="urn:microsoft.com/office/officeart/2008/layout/HalfCircleOrganizationChart"/>
    <dgm:cxn modelId="{18D60D8A-E2B7-4A24-83E6-193EF165A0FD}" type="presParOf" srcId="{3DFE6ACF-4B1F-432F-A3EF-81DE650E1B76}" destId="{3A92B42E-255C-42C1-9FAB-5AE598010F9A}" srcOrd="1" destOrd="0" presId="urn:microsoft.com/office/officeart/2008/layout/HalfCircleOrganizationChart"/>
    <dgm:cxn modelId="{24B7F6B8-449F-4C95-ADCE-C956E8273677}" type="presParOf" srcId="{3DFE6ACF-4B1F-432F-A3EF-81DE650E1B76}" destId="{A0ECE672-984E-413A-A299-B09CF4A6FC78}" srcOrd="2" destOrd="0" presId="urn:microsoft.com/office/officeart/2008/layout/HalfCircleOrganizationChart"/>
    <dgm:cxn modelId="{51A1ED84-F1AE-4FC2-B1F0-1007E69E891F}" type="presParOf" srcId="{3DFE6ACF-4B1F-432F-A3EF-81DE650E1B76}" destId="{103F0682-ACCE-43FC-9879-2EA25A19CE12}" srcOrd="3" destOrd="0" presId="urn:microsoft.com/office/officeart/2008/layout/HalfCircleOrganizationChart"/>
    <dgm:cxn modelId="{279F0C39-91BD-485F-809D-87A7D3060243}" type="presParOf" srcId="{92DDB2B9-4443-444F-A697-60AEF3E64B7F}" destId="{31CBEDC4-2B57-4F12-AC45-4E4C463C2867}" srcOrd="1" destOrd="0" presId="urn:microsoft.com/office/officeart/2008/layout/HalfCircleOrganizationChart"/>
    <dgm:cxn modelId="{63E0057E-5111-4E32-AC75-640D583E8189}" type="presParOf" srcId="{92DDB2B9-4443-444F-A697-60AEF3E64B7F}" destId="{732DA86C-B111-4A14-B630-B0BF1F8A0D38}" srcOrd="2" destOrd="0" presId="urn:microsoft.com/office/officeart/2008/layout/HalfCircleOrganizationChart"/>
    <dgm:cxn modelId="{5DB25667-2C7E-43F8-885C-08F0806131C0}" type="presParOf" srcId="{46B53DFB-FA45-4F55-AF33-4486303D09E1}" destId="{87F07E17-5840-41E0-958C-92897E47DBA8}" srcOrd="6" destOrd="0" presId="urn:microsoft.com/office/officeart/2008/layout/HalfCircleOrganizationChart"/>
    <dgm:cxn modelId="{DFE4B56D-642D-4233-8CE7-EE80DC6816FD}" type="presParOf" srcId="{46B53DFB-FA45-4F55-AF33-4486303D09E1}" destId="{F420EB2C-4CC5-4B1D-A6E7-DFCF18FE966B}" srcOrd="7" destOrd="0" presId="urn:microsoft.com/office/officeart/2008/layout/HalfCircleOrganizationChart"/>
    <dgm:cxn modelId="{2D9B479E-707C-4460-830E-F1308F7F2CF8}" type="presParOf" srcId="{F420EB2C-4CC5-4B1D-A6E7-DFCF18FE966B}" destId="{9FFB01E6-A3C4-4A72-BEB7-003B6989F46C}" srcOrd="0" destOrd="0" presId="urn:microsoft.com/office/officeart/2008/layout/HalfCircleOrganizationChart"/>
    <dgm:cxn modelId="{7D6F1982-189C-409C-B50D-BA7C487D06AD}" type="presParOf" srcId="{9FFB01E6-A3C4-4A72-BEB7-003B6989F46C}" destId="{BAD7F232-8006-448B-B8F2-847320FFB66D}" srcOrd="0" destOrd="0" presId="urn:microsoft.com/office/officeart/2008/layout/HalfCircleOrganizationChart"/>
    <dgm:cxn modelId="{F500ABEE-F7F6-46F3-8919-4A13C81F5CBE}" type="presParOf" srcId="{9FFB01E6-A3C4-4A72-BEB7-003B6989F46C}" destId="{6D90BAE3-07DB-485D-95FA-8E008581A083}" srcOrd="1" destOrd="0" presId="urn:microsoft.com/office/officeart/2008/layout/HalfCircleOrganizationChart"/>
    <dgm:cxn modelId="{CA939E54-338F-499D-8A00-0852FE073A07}" type="presParOf" srcId="{9FFB01E6-A3C4-4A72-BEB7-003B6989F46C}" destId="{8A61A3D5-013C-48F4-85AC-D59E7B7B425D}" srcOrd="2" destOrd="0" presId="urn:microsoft.com/office/officeart/2008/layout/HalfCircleOrganizationChart"/>
    <dgm:cxn modelId="{FD305EEE-D787-43B4-B997-32A660841F94}" type="presParOf" srcId="{9FFB01E6-A3C4-4A72-BEB7-003B6989F46C}" destId="{36A12C19-74AC-4FCF-A48C-FAD86A74D9C5}" srcOrd="3" destOrd="0" presId="urn:microsoft.com/office/officeart/2008/layout/HalfCircleOrganizationChart"/>
    <dgm:cxn modelId="{59C46D9C-F0EC-4242-B049-FC56C59E8C29}" type="presParOf" srcId="{F420EB2C-4CC5-4B1D-A6E7-DFCF18FE966B}" destId="{EFBC7150-BEEF-4E42-8B7C-CB132F0F66CB}" srcOrd="1" destOrd="0" presId="urn:microsoft.com/office/officeart/2008/layout/HalfCircleOrganizationChart"/>
    <dgm:cxn modelId="{2C5A6A24-6685-40DA-8EB4-AE680763ADA4}" type="presParOf" srcId="{F420EB2C-4CC5-4B1D-A6E7-DFCF18FE966B}" destId="{ADB58145-2AC4-428D-B198-9C5CF79EAF20}" srcOrd="2" destOrd="0" presId="urn:microsoft.com/office/officeart/2008/layout/HalfCircleOrganizationChart"/>
    <dgm:cxn modelId="{21DE5422-93E1-42BA-8F01-29B75D43861D}" type="presParOf" srcId="{3FB816A8-94D5-4807-953D-23D01C46972B}" destId="{41E49D0B-7827-4FD4-B74E-B3808D21162A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A0EC29D-FC4B-451C-9323-E6FE8B48821D}" type="doc">
      <dgm:prSet loTypeId="urn:microsoft.com/office/officeart/2005/8/layout/hierarchy2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31D615F-0D3F-46B9-B2E3-AE50A2C2F880}">
      <dgm:prSet phldrT="[Text]" custT="1"/>
      <dgm:spPr/>
      <dgm:t>
        <a:bodyPr/>
        <a:lstStyle/>
        <a:p>
          <a:r>
            <a:rPr lang="en-US" sz="2000" dirty="0" err="1" smtClean="0"/>
            <a:t>Tindakan</a:t>
          </a:r>
          <a:r>
            <a:rPr lang="en-US" sz="2000" dirty="0" smtClean="0"/>
            <a:t> </a:t>
          </a:r>
          <a:r>
            <a:rPr lang="en-US" sz="2000" dirty="0" err="1" smtClean="0"/>
            <a:t>Rehabilitasi</a:t>
          </a:r>
          <a:r>
            <a:rPr lang="en-US" sz="2000" dirty="0" smtClean="0"/>
            <a:t> </a:t>
          </a:r>
          <a:r>
            <a:rPr lang="en-US" sz="2000" dirty="0" err="1" smtClean="0"/>
            <a:t>Akibat</a:t>
          </a:r>
          <a:r>
            <a:rPr lang="en-US" sz="2000" dirty="0" smtClean="0"/>
            <a:t> </a:t>
          </a:r>
          <a:r>
            <a:rPr lang="en-US" sz="2000" dirty="0" err="1" smtClean="0"/>
            <a:t>Kecelakaan</a:t>
          </a:r>
          <a:r>
            <a:rPr lang="en-US" sz="2000" dirty="0" smtClean="0"/>
            <a:t> </a:t>
          </a:r>
          <a:r>
            <a:rPr lang="en-US" sz="2000" dirty="0" err="1" smtClean="0"/>
            <a:t>Kerja</a:t>
          </a:r>
          <a:endParaRPr lang="en-US" sz="2000" dirty="0"/>
        </a:p>
      </dgm:t>
    </dgm:pt>
    <dgm:pt modelId="{D7D8B44C-B34F-4DD4-A894-65E1ABF7CF24}" type="parTrans" cxnId="{80CD897D-FB86-4DFE-939C-22A2DF9EF6B4}">
      <dgm:prSet/>
      <dgm:spPr/>
      <dgm:t>
        <a:bodyPr/>
        <a:lstStyle/>
        <a:p>
          <a:endParaRPr lang="en-US" sz="2000"/>
        </a:p>
      </dgm:t>
    </dgm:pt>
    <dgm:pt modelId="{2BE8AC3F-463F-4062-9FA4-0688204EC308}" type="sibTrans" cxnId="{80CD897D-FB86-4DFE-939C-22A2DF9EF6B4}">
      <dgm:prSet/>
      <dgm:spPr/>
      <dgm:t>
        <a:bodyPr/>
        <a:lstStyle/>
        <a:p>
          <a:endParaRPr lang="en-US" sz="2000"/>
        </a:p>
      </dgm:t>
    </dgm:pt>
    <dgm:pt modelId="{1570D8EB-DB54-4009-80F3-9ACBE050D51C}">
      <dgm:prSet phldrT="[Text]" custT="1"/>
      <dgm:spPr/>
      <dgm:t>
        <a:bodyPr/>
        <a:lstStyle/>
        <a:p>
          <a:pPr algn="l"/>
          <a:r>
            <a:rPr lang="en-US" sz="2000" dirty="0" err="1" smtClean="0"/>
            <a:t>Fisioterapi</a:t>
          </a:r>
          <a:endParaRPr lang="en-US" sz="2000" dirty="0"/>
        </a:p>
      </dgm:t>
    </dgm:pt>
    <dgm:pt modelId="{36D165A8-7967-4739-9212-5D3D91EDE603}" type="parTrans" cxnId="{51442D08-A5F0-4947-B11C-6050DFE868F6}">
      <dgm:prSet custT="1"/>
      <dgm:spPr/>
      <dgm:t>
        <a:bodyPr/>
        <a:lstStyle/>
        <a:p>
          <a:endParaRPr lang="en-US" sz="2000"/>
        </a:p>
      </dgm:t>
    </dgm:pt>
    <dgm:pt modelId="{12D59402-5AB0-49CD-AAAA-F8C45A2AE9C2}" type="sibTrans" cxnId="{51442D08-A5F0-4947-B11C-6050DFE868F6}">
      <dgm:prSet/>
      <dgm:spPr/>
      <dgm:t>
        <a:bodyPr/>
        <a:lstStyle/>
        <a:p>
          <a:endParaRPr lang="en-US" sz="2000"/>
        </a:p>
      </dgm:t>
    </dgm:pt>
    <dgm:pt modelId="{3D1C0E7F-0804-44BC-A708-E8B860E03758}">
      <dgm:prSet phldrT="[Text]" custT="1"/>
      <dgm:spPr/>
      <dgm:t>
        <a:bodyPr/>
        <a:lstStyle/>
        <a:p>
          <a:pPr algn="l"/>
          <a:r>
            <a:rPr lang="en-US" sz="2000" dirty="0" err="1" smtClean="0"/>
            <a:t>Konsultasi</a:t>
          </a:r>
          <a:r>
            <a:rPr lang="en-US" sz="2000" dirty="0" smtClean="0"/>
            <a:t> </a:t>
          </a:r>
          <a:r>
            <a:rPr lang="en-US" sz="2000" dirty="0" err="1" smtClean="0"/>
            <a:t>psikologis</a:t>
          </a:r>
          <a:r>
            <a:rPr lang="en-US" sz="2000" dirty="0" smtClean="0"/>
            <a:t> </a:t>
          </a:r>
          <a:r>
            <a:rPr lang="en-US" sz="2000" dirty="0" err="1" smtClean="0"/>
            <a:t>atau</a:t>
          </a:r>
          <a:r>
            <a:rPr lang="en-US" sz="2000" dirty="0" smtClean="0"/>
            <a:t> </a:t>
          </a:r>
          <a:r>
            <a:rPr lang="en-US" sz="2000" dirty="0" err="1" smtClean="0"/>
            <a:t>rehabilitasi</a:t>
          </a:r>
          <a:r>
            <a:rPr lang="en-US" sz="2000" dirty="0" smtClean="0"/>
            <a:t> mental</a:t>
          </a:r>
          <a:endParaRPr lang="en-US" sz="2000" dirty="0"/>
        </a:p>
      </dgm:t>
    </dgm:pt>
    <dgm:pt modelId="{7D86B509-57F8-4ABB-8C55-1D4EF6866964}" type="parTrans" cxnId="{B1EF24F4-4A93-449C-821D-F1AD810CA3FA}">
      <dgm:prSet custT="1"/>
      <dgm:spPr/>
      <dgm:t>
        <a:bodyPr/>
        <a:lstStyle/>
        <a:p>
          <a:endParaRPr lang="en-US" sz="2000"/>
        </a:p>
      </dgm:t>
    </dgm:pt>
    <dgm:pt modelId="{6DEFBF4A-D0AC-452A-8716-D2A4CD4C1674}" type="sibTrans" cxnId="{B1EF24F4-4A93-449C-821D-F1AD810CA3FA}">
      <dgm:prSet/>
      <dgm:spPr/>
      <dgm:t>
        <a:bodyPr/>
        <a:lstStyle/>
        <a:p>
          <a:endParaRPr lang="en-US" sz="2000"/>
        </a:p>
      </dgm:t>
    </dgm:pt>
    <dgm:pt modelId="{51E1DBD2-F819-4326-B188-053FCA906800}">
      <dgm:prSet phldrT="[Text]" custT="1"/>
      <dgm:spPr/>
      <dgm:t>
        <a:bodyPr/>
        <a:lstStyle/>
        <a:p>
          <a:pPr algn="l"/>
          <a:r>
            <a:rPr lang="en-US" sz="2000" dirty="0" err="1" smtClean="0"/>
            <a:t>Rehabilitasi</a:t>
          </a:r>
          <a:r>
            <a:rPr lang="en-US" sz="2000" dirty="0" smtClean="0"/>
            <a:t> </a:t>
          </a:r>
          <a:r>
            <a:rPr lang="en-US" sz="2000" dirty="0" err="1" smtClean="0"/>
            <a:t>kerja</a:t>
          </a:r>
          <a:endParaRPr lang="en-US" sz="2000" dirty="0"/>
        </a:p>
      </dgm:t>
    </dgm:pt>
    <dgm:pt modelId="{4E93D583-E8EE-4525-B03C-B5408B49A1E4}" type="parTrans" cxnId="{2B492EF2-A0DB-4143-8124-E6FC142353C1}">
      <dgm:prSet custT="1"/>
      <dgm:spPr/>
      <dgm:t>
        <a:bodyPr/>
        <a:lstStyle/>
        <a:p>
          <a:endParaRPr lang="en-US" sz="2000"/>
        </a:p>
      </dgm:t>
    </dgm:pt>
    <dgm:pt modelId="{261073CA-0A39-4F04-8526-09A61B398C8D}" type="sibTrans" cxnId="{2B492EF2-A0DB-4143-8124-E6FC142353C1}">
      <dgm:prSet/>
      <dgm:spPr/>
      <dgm:t>
        <a:bodyPr/>
        <a:lstStyle/>
        <a:p>
          <a:endParaRPr lang="en-US" sz="2000"/>
        </a:p>
      </dgm:t>
    </dgm:pt>
    <dgm:pt modelId="{58005C45-AC4E-428D-B428-FB53C2F2D70C}" type="pres">
      <dgm:prSet presAssocID="{5A0EC29D-FC4B-451C-9323-E6FE8B48821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6EF8E-D8AD-4CC4-A27F-9D057FDBAA35}" type="pres">
      <dgm:prSet presAssocID="{731D615F-0D3F-46B9-B2E3-AE50A2C2F880}" presName="root1" presStyleCnt="0"/>
      <dgm:spPr/>
    </dgm:pt>
    <dgm:pt modelId="{6C25B17F-16FD-4F90-B20C-F9B2BE00140B}" type="pres">
      <dgm:prSet presAssocID="{731D615F-0D3F-46B9-B2E3-AE50A2C2F880}" presName="LevelOneTextNode" presStyleLbl="node0" presStyleIdx="0" presStyleCnt="1" custScaleX="1364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593AC8F-1E5E-46D6-8B80-2D2B5DE6214E}" type="pres">
      <dgm:prSet presAssocID="{731D615F-0D3F-46B9-B2E3-AE50A2C2F880}" presName="level2hierChild" presStyleCnt="0"/>
      <dgm:spPr/>
    </dgm:pt>
    <dgm:pt modelId="{3ACFECCF-6C8B-4685-B055-74F1F4AB923B}" type="pres">
      <dgm:prSet presAssocID="{36D165A8-7967-4739-9212-5D3D91EDE603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DDBFB054-4F40-4A62-A397-BB60AD8E7419}" type="pres">
      <dgm:prSet presAssocID="{36D165A8-7967-4739-9212-5D3D91EDE603}" presName="connTx" presStyleLbl="parChTrans1D2" presStyleIdx="0" presStyleCnt="3"/>
      <dgm:spPr/>
      <dgm:t>
        <a:bodyPr/>
        <a:lstStyle/>
        <a:p>
          <a:endParaRPr lang="en-US"/>
        </a:p>
      </dgm:t>
    </dgm:pt>
    <dgm:pt modelId="{238B0402-93EE-484C-96DE-C87CD8E75FAB}" type="pres">
      <dgm:prSet presAssocID="{1570D8EB-DB54-4009-80F3-9ACBE050D51C}" presName="root2" presStyleCnt="0"/>
      <dgm:spPr/>
    </dgm:pt>
    <dgm:pt modelId="{6A37A858-CFFB-42AF-9D2C-EFABCA074DB1}" type="pres">
      <dgm:prSet presAssocID="{1570D8EB-DB54-4009-80F3-9ACBE050D51C}" presName="LevelTwoTextNode" presStyleLbl="node2" presStyleIdx="0" presStyleCnt="3" custScaleX="2632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78F71D-B644-4083-B685-CB9AF24D932C}" type="pres">
      <dgm:prSet presAssocID="{1570D8EB-DB54-4009-80F3-9ACBE050D51C}" presName="level3hierChild" presStyleCnt="0"/>
      <dgm:spPr/>
    </dgm:pt>
    <dgm:pt modelId="{C5208B9D-134E-4623-A396-5484DA934743}" type="pres">
      <dgm:prSet presAssocID="{7D86B509-57F8-4ABB-8C55-1D4EF6866964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C73C9491-A21A-47DC-9634-3272D0DD3E6E}" type="pres">
      <dgm:prSet presAssocID="{7D86B509-57F8-4ABB-8C55-1D4EF6866964}" presName="connTx" presStyleLbl="parChTrans1D2" presStyleIdx="1" presStyleCnt="3"/>
      <dgm:spPr/>
      <dgm:t>
        <a:bodyPr/>
        <a:lstStyle/>
        <a:p>
          <a:endParaRPr lang="en-US"/>
        </a:p>
      </dgm:t>
    </dgm:pt>
    <dgm:pt modelId="{2E98C589-EBB8-443F-9121-9D95888A7990}" type="pres">
      <dgm:prSet presAssocID="{3D1C0E7F-0804-44BC-A708-E8B860E03758}" presName="root2" presStyleCnt="0"/>
      <dgm:spPr/>
    </dgm:pt>
    <dgm:pt modelId="{4E53DCE1-77A1-4107-BF15-274752820844}" type="pres">
      <dgm:prSet presAssocID="{3D1C0E7F-0804-44BC-A708-E8B860E03758}" presName="LevelTwoTextNode" presStyleLbl="node2" presStyleIdx="1" presStyleCnt="3" custScaleX="2632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CAC52A-9C26-40E1-878E-EAEF2557F68F}" type="pres">
      <dgm:prSet presAssocID="{3D1C0E7F-0804-44BC-A708-E8B860E03758}" presName="level3hierChild" presStyleCnt="0"/>
      <dgm:spPr/>
    </dgm:pt>
    <dgm:pt modelId="{FDAE6C86-2EE5-44E6-AE66-8EABB76C00C0}" type="pres">
      <dgm:prSet presAssocID="{4E93D583-E8EE-4525-B03C-B5408B49A1E4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6E2969ED-3AD4-4F87-A00F-63498AF211B4}" type="pres">
      <dgm:prSet presAssocID="{4E93D583-E8EE-4525-B03C-B5408B49A1E4}" presName="connTx" presStyleLbl="parChTrans1D2" presStyleIdx="2" presStyleCnt="3"/>
      <dgm:spPr/>
      <dgm:t>
        <a:bodyPr/>
        <a:lstStyle/>
        <a:p>
          <a:endParaRPr lang="en-US"/>
        </a:p>
      </dgm:t>
    </dgm:pt>
    <dgm:pt modelId="{130E8AFD-5516-4221-BA7C-993561389FC1}" type="pres">
      <dgm:prSet presAssocID="{51E1DBD2-F819-4326-B188-053FCA906800}" presName="root2" presStyleCnt="0"/>
      <dgm:spPr/>
    </dgm:pt>
    <dgm:pt modelId="{2372190D-313B-4215-9930-77AE19AC5CEA}" type="pres">
      <dgm:prSet presAssocID="{51E1DBD2-F819-4326-B188-053FCA906800}" presName="LevelTwoTextNode" presStyleLbl="node2" presStyleIdx="2" presStyleCnt="3" custScaleX="2632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2E038E-D125-4A51-9EA4-D6E3952FB76F}" type="pres">
      <dgm:prSet presAssocID="{51E1DBD2-F819-4326-B188-053FCA906800}" presName="level3hierChild" presStyleCnt="0"/>
      <dgm:spPr/>
    </dgm:pt>
  </dgm:ptLst>
  <dgm:cxnLst>
    <dgm:cxn modelId="{23115BD6-1B47-4523-8BA5-8DE7D38BB2DB}" type="presOf" srcId="{51E1DBD2-F819-4326-B188-053FCA906800}" destId="{2372190D-313B-4215-9930-77AE19AC5CEA}" srcOrd="0" destOrd="0" presId="urn:microsoft.com/office/officeart/2005/8/layout/hierarchy2"/>
    <dgm:cxn modelId="{B1EF24F4-4A93-449C-821D-F1AD810CA3FA}" srcId="{731D615F-0D3F-46B9-B2E3-AE50A2C2F880}" destId="{3D1C0E7F-0804-44BC-A708-E8B860E03758}" srcOrd="1" destOrd="0" parTransId="{7D86B509-57F8-4ABB-8C55-1D4EF6866964}" sibTransId="{6DEFBF4A-D0AC-452A-8716-D2A4CD4C1674}"/>
    <dgm:cxn modelId="{6159F3F8-D696-4AF1-98C9-AAB8DFB44DE4}" type="presOf" srcId="{4E93D583-E8EE-4525-B03C-B5408B49A1E4}" destId="{FDAE6C86-2EE5-44E6-AE66-8EABB76C00C0}" srcOrd="0" destOrd="0" presId="urn:microsoft.com/office/officeart/2005/8/layout/hierarchy2"/>
    <dgm:cxn modelId="{51442D08-A5F0-4947-B11C-6050DFE868F6}" srcId="{731D615F-0D3F-46B9-B2E3-AE50A2C2F880}" destId="{1570D8EB-DB54-4009-80F3-9ACBE050D51C}" srcOrd="0" destOrd="0" parTransId="{36D165A8-7967-4739-9212-5D3D91EDE603}" sibTransId="{12D59402-5AB0-49CD-AAAA-F8C45A2AE9C2}"/>
    <dgm:cxn modelId="{A34DAD05-5786-43B9-A63D-C3671347DE33}" type="presOf" srcId="{7D86B509-57F8-4ABB-8C55-1D4EF6866964}" destId="{C73C9491-A21A-47DC-9634-3272D0DD3E6E}" srcOrd="1" destOrd="0" presId="urn:microsoft.com/office/officeart/2005/8/layout/hierarchy2"/>
    <dgm:cxn modelId="{1095988D-4895-46BA-9D79-3A73F16737CE}" type="presOf" srcId="{36D165A8-7967-4739-9212-5D3D91EDE603}" destId="{3ACFECCF-6C8B-4685-B055-74F1F4AB923B}" srcOrd="0" destOrd="0" presId="urn:microsoft.com/office/officeart/2005/8/layout/hierarchy2"/>
    <dgm:cxn modelId="{D920C52E-4AF4-4DB2-8D23-1589B84D7712}" type="presOf" srcId="{4E93D583-E8EE-4525-B03C-B5408B49A1E4}" destId="{6E2969ED-3AD4-4F87-A00F-63498AF211B4}" srcOrd="1" destOrd="0" presId="urn:microsoft.com/office/officeart/2005/8/layout/hierarchy2"/>
    <dgm:cxn modelId="{ED1ACE26-1BC4-4D6F-9580-52C54A8BC818}" type="presOf" srcId="{3D1C0E7F-0804-44BC-A708-E8B860E03758}" destId="{4E53DCE1-77A1-4107-BF15-274752820844}" srcOrd="0" destOrd="0" presId="urn:microsoft.com/office/officeart/2005/8/layout/hierarchy2"/>
    <dgm:cxn modelId="{F4EBB513-68C6-4495-80A6-818E2389DD39}" type="presOf" srcId="{1570D8EB-DB54-4009-80F3-9ACBE050D51C}" destId="{6A37A858-CFFB-42AF-9D2C-EFABCA074DB1}" srcOrd="0" destOrd="0" presId="urn:microsoft.com/office/officeart/2005/8/layout/hierarchy2"/>
    <dgm:cxn modelId="{24D0A358-337A-4854-9FCC-2E8054ACF098}" type="presOf" srcId="{5A0EC29D-FC4B-451C-9323-E6FE8B48821D}" destId="{58005C45-AC4E-428D-B428-FB53C2F2D70C}" srcOrd="0" destOrd="0" presId="urn:microsoft.com/office/officeart/2005/8/layout/hierarchy2"/>
    <dgm:cxn modelId="{C5CFC90B-B20B-4DCA-8535-1F853B190BF5}" type="presOf" srcId="{7D86B509-57F8-4ABB-8C55-1D4EF6866964}" destId="{C5208B9D-134E-4623-A396-5484DA934743}" srcOrd="0" destOrd="0" presId="urn:microsoft.com/office/officeart/2005/8/layout/hierarchy2"/>
    <dgm:cxn modelId="{80CD897D-FB86-4DFE-939C-22A2DF9EF6B4}" srcId="{5A0EC29D-FC4B-451C-9323-E6FE8B48821D}" destId="{731D615F-0D3F-46B9-B2E3-AE50A2C2F880}" srcOrd="0" destOrd="0" parTransId="{D7D8B44C-B34F-4DD4-A894-65E1ABF7CF24}" sibTransId="{2BE8AC3F-463F-4062-9FA4-0688204EC308}"/>
    <dgm:cxn modelId="{2B492EF2-A0DB-4143-8124-E6FC142353C1}" srcId="{731D615F-0D3F-46B9-B2E3-AE50A2C2F880}" destId="{51E1DBD2-F819-4326-B188-053FCA906800}" srcOrd="2" destOrd="0" parTransId="{4E93D583-E8EE-4525-B03C-B5408B49A1E4}" sibTransId="{261073CA-0A39-4F04-8526-09A61B398C8D}"/>
    <dgm:cxn modelId="{6E86BDA9-8BA5-4A11-8DAC-803CB9BF3DD7}" type="presOf" srcId="{731D615F-0D3F-46B9-B2E3-AE50A2C2F880}" destId="{6C25B17F-16FD-4F90-B20C-F9B2BE00140B}" srcOrd="0" destOrd="0" presId="urn:microsoft.com/office/officeart/2005/8/layout/hierarchy2"/>
    <dgm:cxn modelId="{0529DBAD-B9F0-4C32-8167-2FA0A380F41A}" type="presOf" srcId="{36D165A8-7967-4739-9212-5D3D91EDE603}" destId="{DDBFB054-4F40-4A62-A397-BB60AD8E7419}" srcOrd="1" destOrd="0" presId="urn:microsoft.com/office/officeart/2005/8/layout/hierarchy2"/>
    <dgm:cxn modelId="{02C44A7F-A497-4051-883B-834EF5762376}" type="presParOf" srcId="{58005C45-AC4E-428D-B428-FB53C2F2D70C}" destId="{FCC6EF8E-D8AD-4CC4-A27F-9D057FDBAA35}" srcOrd="0" destOrd="0" presId="urn:microsoft.com/office/officeart/2005/8/layout/hierarchy2"/>
    <dgm:cxn modelId="{B069DA7E-D76B-4DB3-A448-D864C1331BA0}" type="presParOf" srcId="{FCC6EF8E-D8AD-4CC4-A27F-9D057FDBAA35}" destId="{6C25B17F-16FD-4F90-B20C-F9B2BE00140B}" srcOrd="0" destOrd="0" presId="urn:microsoft.com/office/officeart/2005/8/layout/hierarchy2"/>
    <dgm:cxn modelId="{DA3BBC04-28D5-4470-A935-421A5118B3A6}" type="presParOf" srcId="{FCC6EF8E-D8AD-4CC4-A27F-9D057FDBAA35}" destId="{E593AC8F-1E5E-46D6-8B80-2D2B5DE6214E}" srcOrd="1" destOrd="0" presId="urn:microsoft.com/office/officeart/2005/8/layout/hierarchy2"/>
    <dgm:cxn modelId="{1EB5D6FE-2E66-4D5C-9C10-99CD8016B5F0}" type="presParOf" srcId="{E593AC8F-1E5E-46D6-8B80-2D2B5DE6214E}" destId="{3ACFECCF-6C8B-4685-B055-74F1F4AB923B}" srcOrd="0" destOrd="0" presId="urn:microsoft.com/office/officeart/2005/8/layout/hierarchy2"/>
    <dgm:cxn modelId="{8FA875F9-F5DB-4022-8116-6FF529EFF36C}" type="presParOf" srcId="{3ACFECCF-6C8B-4685-B055-74F1F4AB923B}" destId="{DDBFB054-4F40-4A62-A397-BB60AD8E7419}" srcOrd="0" destOrd="0" presId="urn:microsoft.com/office/officeart/2005/8/layout/hierarchy2"/>
    <dgm:cxn modelId="{59E37282-37AB-4953-8058-39E690AF0D4E}" type="presParOf" srcId="{E593AC8F-1E5E-46D6-8B80-2D2B5DE6214E}" destId="{238B0402-93EE-484C-96DE-C87CD8E75FAB}" srcOrd="1" destOrd="0" presId="urn:microsoft.com/office/officeart/2005/8/layout/hierarchy2"/>
    <dgm:cxn modelId="{B6E6EE85-343A-429E-88B3-7580CE53C077}" type="presParOf" srcId="{238B0402-93EE-484C-96DE-C87CD8E75FAB}" destId="{6A37A858-CFFB-42AF-9D2C-EFABCA074DB1}" srcOrd="0" destOrd="0" presId="urn:microsoft.com/office/officeart/2005/8/layout/hierarchy2"/>
    <dgm:cxn modelId="{262FC382-B797-43AE-AFBA-47D30C703052}" type="presParOf" srcId="{238B0402-93EE-484C-96DE-C87CD8E75FAB}" destId="{D578F71D-B644-4083-B685-CB9AF24D932C}" srcOrd="1" destOrd="0" presId="urn:microsoft.com/office/officeart/2005/8/layout/hierarchy2"/>
    <dgm:cxn modelId="{D3568B61-4A0D-421E-8330-030FFC8DED18}" type="presParOf" srcId="{E593AC8F-1E5E-46D6-8B80-2D2B5DE6214E}" destId="{C5208B9D-134E-4623-A396-5484DA934743}" srcOrd="2" destOrd="0" presId="urn:microsoft.com/office/officeart/2005/8/layout/hierarchy2"/>
    <dgm:cxn modelId="{17FF3EFC-F1B7-4AB6-82E4-5BDCD3F6CC10}" type="presParOf" srcId="{C5208B9D-134E-4623-A396-5484DA934743}" destId="{C73C9491-A21A-47DC-9634-3272D0DD3E6E}" srcOrd="0" destOrd="0" presId="urn:microsoft.com/office/officeart/2005/8/layout/hierarchy2"/>
    <dgm:cxn modelId="{B9B5D057-6E68-4B23-AE1B-CD5123A99AB5}" type="presParOf" srcId="{E593AC8F-1E5E-46D6-8B80-2D2B5DE6214E}" destId="{2E98C589-EBB8-443F-9121-9D95888A7990}" srcOrd="3" destOrd="0" presId="urn:microsoft.com/office/officeart/2005/8/layout/hierarchy2"/>
    <dgm:cxn modelId="{F7C1DDF1-887D-43C7-A063-024DA01B00EF}" type="presParOf" srcId="{2E98C589-EBB8-443F-9121-9D95888A7990}" destId="{4E53DCE1-77A1-4107-BF15-274752820844}" srcOrd="0" destOrd="0" presId="urn:microsoft.com/office/officeart/2005/8/layout/hierarchy2"/>
    <dgm:cxn modelId="{F0F785AB-9A09-4380-92DB-5C09F56F5BF5}" type="presParOf" srcId="{2E98C589-EBB8-443F-9121-9D95888A7990}" destId="{E2CAC52A-9C26-40E1-878E-EAEF2557F68F}" srcOrd="1" destOrd="0" presId="urn:microsoft.com/office/officeart/2005/8/layout/hierarchy2"/>
    <dgm:cxn modelId="{3DA9E93D-FD8D-489F-B0A3-0FE96F33CFA5}" type="presParOf" srcId="{E593AC8F-1E5E-46D6-8B80-2D2B5DE6214E}" destId="{FDAE6C86-2EE5-44E6-AE66-8EABB76C00C0}" srcOrd="4" destOrd="0" presId="urn:microsoft.com/office/officeart/2005/8/layout/hierarchy2"/>
    <dgm:cxn modelId="{DC4B32BD-4A08-4AE2-9E8D-A2C68B3CFD21}" type="presParOf" srcId="{FDAE6C86-2EE5-44E6-AE66-8EABB76C00C0}" destId="{6E2969ED-3AD4-4F87-A00F-63498AF211B4}" srcOrd="0" destOrd="0" presId="urn:microsoft.com/office/officeart/2005/8/layout/hierarchy2"/>
    <dgm:cxn modelId="{B262BE3B-1FF6-4785-B59C-1CE75A7C0FE8}" type="presParOf" srcId="{E593AC8F-1E5E-46D6-8B80-2D2B5DE6214E}" destId="{130E8AFD-5516-4221-BA7C-993561389FC1}" srcOrd="5" destOrd="0" presId="urn:microsoft.com/office/officeart/2005/8/layout/hierarchy2"/>
    <dgm:cxn modelId="{4B48931A-8D87-4993-BBE2-63648861ED76}" type="presParOf" srcId="{130E8AFD-5516-4221-BA7C-993561389FC1}" destId="{2372190D-313B-4215-9930-77AE19AC5CEA}" srcOrd="0" destOrd="0" presId="urn:microsoft.com/office/officeart/2005/8/layout/hierarchy2"/>
    <dgm:cxn modelId="{AFB964AB-6247-4C80-ABF8-309F94F8B39C}" type="presParOf" srcId="{130E8AFD-5516-4221-BA7C-993561389FC1}" destId="{6D2E038E-D125-4A51-9EA4-D6E3952FB76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253DB37-58C3-4DBA-89CC-8488276997E9}" type="doc">
      <dgm:prSet loTypeId="urn:microsoft.com/office/officeart/2005/8/layout/orgChart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BD8005D-44DE-4742-8444-74A4D9C0988C}">
      <dgm:prSet phldrT="[Text]" custT="1"/>
      <dgm:spPr/>
      <dgm:t>
        <a:bodyPr/>
        <a:lstStyle/>
        <a:p>
          <a:r>
            <a:rPr lang="en-US" sz="2000" b="0" dirty="0" err="1" smtClean="0"/>
            <a:t>Penyakit</a:t>
          </a:r>
          <a:r>
            <a:rPr lang="en-US" sz="2000" b="0" dirty="0" smtClean="0"/>
            <a:t> </a:t>
          </a:r>
          <a:r>
            <a:rPr lang="en-US" sz="2000" b="0" dirty="0" err="1" smtClean="0"/>
            <a:t>Akibat</a:t>
          </a:r>
          <a:r>
            <a:rPr lang="en-US" sz="2000" b="0" dirty="0" smtClean="0"/>
            <a:t> </a:t>
          </a:r>
          <a:r>
            <a:rPr lang="en-US" sz="2000" b="0" dirty="0" err="1" smtClean="0"/>
            <a:t>Kerja</a:t>
          </a:r>
          <a:r>
            <a:rPr lang="en-US" sz="2000" b="0" dirty="0" smtClean="0"/>
            <a:t> </a:t>
          </a:r>
          <a:r>
            <a:rPr lang="en-US" sz="2000" b="0" dirty="0" err="1" smtClean="0"/>
            <a:t>termasuk</a:t>
          </a:r>
          <a:r>
            <a:rPr lang="en-US" sz="2000" b="0" dirty="0" smtClean="0"/>
            <a:t> </a:t>
          </a:r>
          <a:r>
            <a:rPr lang="en-US" sz="2000" b="0" dirty="0" err="1" smtClean="0"/>
            <a:t>Golongan</a:t>
          </a:r>
          <a:r>
            <a:rPr lang="en-US" sz="2000" b="0" dirty="0" smtClean="0"/>
            <a:t> </a:t>
          </a:r>
          <a:r>
            <a:rPr lang="en-US" sz="2000" b="0" dirty="0" err="1" smtClean="0"/>
            <a:t>Fisik</a:t>
          </a:r>
          <a:endParaRPr lang="en-US" sz="2000" b="0" dirty="0"/>
        </a:p>
      </dgm:t>
    </dgm:pt>
    <dgm:pt modelId="{B0F7093F-AF7A-4803-B078-064BF46A0BA2}" type="parTrans" cxnId="{DDC4E6F7-3925-415B-AE6A-E08894786D66}">
      <dgm:prSet/>
      <dgm:spPr/>
      <dgm:t>
        <a:bodyPr/>
        <a:lstStyle/>
        <a:p>
          <a:endParaRPr lang="en-US" sz="2000"/>
        </a:p>
      </dgm:t>
    </dgm:pt>
    <dgm:pt modelId="{71C82B9B-86FE-4D39-A068-3EC81756A9F0}" type="sibTrans" cxnId="{DDC4E6F7-3925-415B-AE6A-E08894786D66}">
      <dgm:prSet/>
      <dgm:spPr/>
      <dgm:t>
        <a:bodyPr/>
        <a:lstStyle/>
        <a:p>
          <a:endParaRPr lang="en-US" sz="2000"/>
        </a:p>
      </dgm:t>
    </dgm:pt>
    <dgm:pt modelId="{C0AA4710-6BC3-4594-9D74-AE8DD2B7C1ED}">
      <dgm:prSet phldrT="[Text]" custT="1"/>
      <dgm:spPr/>
      <dgm:t>
        <a:bodyPr/>
        <a:lstStyle/>
        <a:p>
          <a:r>
            <a:rPr lang="en-US" sz="2000" dirty="0" err="1" smtClean="0"/>
            <a:t>Suara</a:t>
          </a:r>
          <a:r>
            <a:rPr lang="en-US" sz="2000" dirty="0" smtClean="0"/>
            <a:t> yang </a:t>
          </a:r>
          <a:r>
            <a:rPr lang="en-US" sz="2000" dirty="0" err="1" smtClean="0"/>
            <a:t>bisa</a:t>
          </a:r>
          <a:r>
            <a:rPr lang="en-US" sz="2000" dirty="0" smtClean="0"/>
            <a:t> </a:t>
          </a:r>
          <a:r>
            <a:rPr lang="en-US" sz="2000" dirty="0" err="1" smtClean="0"/>
            <a:t>menyebabkan</a:t>
          </a:r>
          <a:r>
            <a:rPr lang="en-US" sz="2000" dirty="0" smtClean="0"/>
            <a:t> </a:t>
          </a:r>
          <a:r>
            <a:rPr lang="en-US" sz="2000" dirty="0" err="1" smtClean="0"/>
            <a:t>pekak</a:t>
          </a:r>
          <a:r>
            <a:rPr lang="en-US" sz="2000" dirty="0" smtClean="0"/>
            <a:t> </a:t>
          </a:r>
          <a:r>
            <a:rPr lang="en-US" sz="2000" dirty="0" err="1" smtClean="0"/>
            <a:t>atau</a:t>
          </a:r>
          <a:r>
            <a:rPr lang="en-US" sz="2000" dirty="0" smtClean="0"/>
            <a:t> </a:t>
          </a:r>
          <a:r>
            <a:rPr lang="en-US" sz="2000" dirty="0" err="1" smtClean="0"/>
            <a:t>tuli</a:t>
          </a:r>
          <a:endParaRPr lang="en-US" sz="2000" dirty="0"/>
        </a:p>
      </dgm:t>
    </dgm:pt>
    <dgm:pt modelId="{42707C2F-F46D-4787-8BCE-1585841AFAA3}" type="parTrans" cxnId="{AC14D8F3-55BF-4F38-84E8-DC4A9DF1FE2E}">
      <dgm:prSet/>
      <dgm:spPr/>
      <dgm:t>
        <a:bodyPr/>
        <a:lstStyle/>
        <a:p>
          <a:endParaRPr lang="en-US" sz="2000"/>
        </a:p>
      </dgm:t>
    </dgm:pt>
    <dgm:pt modelId="{BF5CEE3D-8827-4255-8C56-45DAD2A27B54}" type="sibTrans" cxnId="{AC14D8F3-55BF-4F38-84E8-DC4A9DF1FE2E}">
      <dgm:prSet/>
      <dgm:spPr/>
      <dgm:t>
        <a:bodyPr/>
        <a:lstStyle/>
        <a:p>
          <a:endParaRPr lang="en-US" sz="2000"/>
        </a:p>
      </dgm:t>
    </dgm:pt>
    <dgm:pt modelId="{43728F1C-9A40-4554-B142-DE9D8C78026B}">
      <dgm:prSet phldrT="[Text]" custT="1"/>
      <dgm:spPr/>
      <dgm:t>
        <a:bodyPr/>
        <a:lstStyle/>
        <a:p>
          <a:r>
            <a:rPr lang="en-US" sz="2000" dirty="0" err="1" smtClean="0"/>
            <a:t>Radiasi</a:t>
          </a:r>
          <a:r>
            <a:rPr lang="en-US" sz="2000" dirty="0" smtClean="0"/>
            <a:t> </a:t>
          </a:r>
          <a:endParaRPr lang="en-US" sz="2000" dirty="0"/>
        </a:p>
      </dgm:t>
    </dgm:pt>
    <dgm:pt modelId="{879AF8A8-F64C-43AF-9681-8A0A644989E9}" type="parTrans" cxnId="{FF3240E6-1E92-4747-8877-D71D746BFB7B}">
      <dgm:prSet/>
      <dgm:spPr/>
      <dgm:t>
        <a:bodyPr/>
        <a:lstStyle/>
        <a:p>
          <a:endParaRPr lang="en-US" sz="2000"/>
        </a:p>
      </dgm:t>
    </dgm:pt>
    <dgm:pt modelId="{94630C57-1851-4C74-AC3B-B5339CFAB7B5}" type="sibTrans" cxnId="{FF3240E6-1E92-4747-8877-D71D746BFB7B}">
      <dgm:prSet/>
      <dgm:spPr/>
      <dgm:t>
        <a:bodyPr/>
        <a:lstStyle/>
        <a:p>
          <a:endParaRPr lang="en-US" sz="2000"/>
        </a:p>
      </dgm:t>
    </dgm:pt>
    <dgm:pt modelId="{1F157458-07D2-4E4E-9238-D0D203B6DA8D}">
      <dgm:prSet phldrT="[Text]" custT="1"/>
      <dgm:spPr/>
      <dgm:t>
        <a:bodyPr/>
        <a:lstStyle/>
        <a:p>
          <a:r>
            <a:rPr lang="en-US" sz="2000" dirty="0" err="1" smtClean="0"/>
            <a:t>Pencahayaan</a:t>
          </a:r>
          <a:r>
            <a:rPr lang="en-US" sz="2000" dirty="0" smtClean="0"/>
            <a:t> </a:t>
          </a:r>
          <a:r>
            <a:rPr lang="en-US" sz="2000" dirty="0" err="1" smtClean="0"/>
            <a:t>lampu</a:t>
          </a:r>
          <a:r>
            <a:rPr lang="en-US" sz="2000" dirty="0" smtClean="0"/>
            <a:t> yang </a:t>
          </a:r>
          <a:r>
            <a:rPr lang="en-US" sz="2000" dirty="0" err="1" smtClean="0"/>
            <a:t>kurang</a:t>
          </a:r>
          <a:r>
            <a:rPr lang="en-US" sz="2000" dirty="0" smtClean="0"/>
            <a:t> </a:t>
          </a:r>
          <a:r>
            <a:rPr lang="en-US" sz="2000" dirty="0" err="1" smtClean="0"/>
            <a:t>terang</a:t>
          </a:r>
          <a:r>
            <a:rPr lang="en-US" sz="2000" dirty="0" smtClean="0"/>
            <a:t>/</a:t>
          </a:r>
          <a:r>
            <a:rPr lang="en-US" sz="2000" dirty="0" err="1" smtClean="0"/>
            <a:t>terlalu</a:t>
          </a:r>
          <a:r>
            <a:rPr lang="en-US" sz="2000" dirty="0" smtClean="0"/>
            <a:t> </a:t>
          </a:r>
          <a:r>
            <a:rPr lang="en-US" sz="2000" dirty="0" err="1" smtClean="0"/>
            <a:t>silau</a:t>
          </a:r>
          <a:endParaRPr lang="en-US" sz="2000" dirty="0"/>
        </a:p>
      </dgm:t>
    </dgm:pt>
    <dgm:pt modelId="{42397B83-5E17-472C-9A6D-A436BA06C99B}" type="parTrans" cxnId="{044E7B25-BD9C-4BEF-A24F-373260782619}">
      <dgm:prSet/>
      <dgm:spPr/>
      <dgm:t>
        <a:bodyPr/>
        <a:lstStyle/>
        <a:p>
          <a:endParaRPr lang="en-US" sz="2000"/>
        </a:p>
      </dgm:t>
    </dgm:pt>
    <dgm:pt modelId="{0B0A4954-2B56-44B6-B647-FE419E9A523D}" type="sibTrans" cxnId="{044E7B25-BD9C-4BEF-A24F-373260782619}">
      <dgm:prSet/>
      <dgm:spPr/>
      <dgm:t>
        <a:bodyPr/>
        <a:lstStyle/>
        <a:p>
          <a:endParaRPr lang="en-US" sz="2000"/>
        </a:p>
      </dgm:t>
    </dgm:pt>
    <dgm:pt modelId="{F353D371-A9AB-4591-8116-2379CCB8503D}">
      <dgm:prSet phldrT="[Text]" custT="1"/>
      <dgm:spPr/>
      <dgm:t>
        <a:bodyPr/>
        <a:lstStyle/>
        <a:p>
          <a:r>
            <a:rPr lang="en-US" sz="2000" dirty="0" err="1" smtClean="0"/>
            <a:t>Suhu</a:t>
          </a:r>
          <a:r>
            <a:rPr lang="en-US" sz="2000" dirty="0" smtClean="0"/>
            <a:t> yang </a:t>
          </a:r>
          <a:r>
            <a:rPr lang="en-US" sz="2000" dirty="0" err="1" smtClean="0"/>
            <a:t>terlalu</a:t>
          </a:r>
          <a:r>
            <a:rPr lang="en-US" sz="2000" dirty="0" smtClean="0"/>
            <a:t> </a:t>
          </a:r>
          <a:r>
            <a:rPr lang="en-US" sz="2000" dirty="0" err="1" smtClean="0"/>
            <a:t>tinggi</a:t>
          </a:r>
          <a:r>
            <a:rPr lang="en-US" sz="2000" dirty="0" smtClean="0"/>
            <a:t>/</a:t>
          </a:r>
          <a:r>
            <a:rPr lang="en-US" sz="2000" dirty="0" err="1" smtClean="0"/>
            <a:t>terlalu</a:t>
          </a:r>
          <a:r>
            <a:rPr lang="en-US" sz="2000" dirty="0" smtClean="0"/>
            <a:t> </a:t>
          </a:r>
          <a:r>
            <a:rPr lang="en-US" sz="2000" dirty="0" err="1" smtClean="0"/>
            <a:t>rendah</a:t>
          </a:r>
          <a:endParaRPr lang="en-US" sz="2000" dirty="0"/>
        </a:p>
      </dgm:t>
    </dgm:pt>
    <dgm:pt modelId="{D8E5F345-6932-48D1-B1E0-C20CA5036059}" type="parTrans" cxnId="{758CF0DD-28A3-4370-9102-46D608056067}">
      <dgm:prSet/>
      <dgm:spPr/>
      <dgm:t>
        <a:bodyPr/>
        <a:lstStyle/>
        <a:p>
          <a:endParaRPr lang="en-US" sz="2000"/>
        </a:p>
      </dgm:t>
    </dgm:pt>
    <dgm:pt modelId="{B0F1DB78-9EA6-42E6-862D-A37983D13B43}" type="sibTrans" cxnId="{758CF0DD-28A3-4370-9102-46D608056067}">
      <dgm:prSet/>
      <dgm:spPr/>
      <dgm:t>
        <a:bodyPr/>
        <a:lstStyle/>
        <a:p>
          <a:endParaRPr lang="en-US" sz="2000"/>
        </a:p>
      </dgm:t>
    </dgm:pt>
    <dgm:pt modelId="{1BCED959-52F1-47E2-B096-8C81BC5A4EC9}">
      <dgm:prSet phldrT="[Text]" custT="1"/>
      <dgm:spPr/>
      <dgm:t>
        <a:bodyPr/>
        <a:lstStyle/>
        <a:p>
          <a:r>
            <a:rPr lang="en-US" sz="2000" dirty="0" err="1" smtClean="0"/>
            <a:t>Tekanan</a:t>
          </a:r>
          <a:r>
            <a:rPr lang="en-US" sz="2000" dirty="0" smtClean="0"/>
            <a:t> yang </a:t>
          </a:r>
          <a:r>
            <a:rPr lang="en-US" sz="2000" dirty="0" err="1" smtClean="0"/>
            <a:t>tinggi</a:t>
          </a:r>
          <a:endParaRPr lang="en-US" sz="2000" dirty="0"/>
        </a:p>
      </dgm:t>
    </dgm:pt>
    <dgm:pt modelId="{B6FF1A2F-3A13-4ED8-8F1A-D074184B5012}" type="parTrans" cxnId="{B7E5DB56-AB33-4108-9ED2-6CBA0EEBDF97}">
      <dgm:prSet/>
      <dgm:spPr/>
      <dgm:t>
        <a:bodyPr/>
        <a:lstStyle/>
        <a:p>
          <a:endParaRPr lang="en-US" sz="2000"/>
        </a:p>
      </dgm:t>
    </dgm:pt>
    <dgm:pt modelId="{AD7AB8AF-807E-4469-AFBC-96A3297E151B}" type="sibTrans" cxnId="{B7E5DB56-AB33-4108-9ED2-6CBA0EEBDF97}">
      <dgm:prSet/>
      <dgm:spPr/>
      <dgm:t>
        <a:bodyPr/>
        <a:lstStyle/>
        <a:p>
          <a:endParaRPr lang="en-US" sz="2000"/>
        </a:p>
      </dgm:t>
    </dgm:pt>
    <dgm:pt modelId="{63616A48-3F80-438D-844D-0A03F822F357}" type="pres">
      <dgm:prSet presAssocID="{6253DB37-58C3-4DBA-89CC-8488276997E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A7630F4-B72F-4DF8-979C-38CC0D74BC37}" type="pres">
      <dgm:prSet presAssocID="{4BD8005D-44DE-4742-8444-74A4D9C0988C}" presName="hierRoot1" presStyleCnt="0">
        <dgm:presLayoutVars>
          <dgm:hierBranch val="init"/>
        </dgm:presLayoutVars>
      </dgm:prSet>
      <dgm:spPr/>
    </dgm:pt>
    <dgm:pt modelId="{32AFBF32-6F38-4EDE-8FC3-A64899274DA9}" type="pres">
      <dgm:prSet presAssocID="{4BD8005D-44DE-4742-8444-74A4D9C0988C}" presName="rootComposite1" presStyleCnt="0"/>
      <dgm:spPr/>
    </dgm:pt>
    <dgm:pt modelId="{1DB97B71-15F6-4B6F-A4ED-FA441028EC7D}" type="pres">
      <dgm:prSet presAssocID="{4BD8005D-44DE-4742-8444-74A4D9C0988C}" presName="rootText1" presStyleLbl="node0" presStyleIdx="0" presStyleCnt="1" custScaleX="1844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556820-FDF5-449A-96E4-0F8C944F4844}" type="pres">
      <dgm:prSet presAssocID="{4BD8005D-44DE-4742-8444-74A4D9C0988C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C47703F-F88B-425B-81FA-14E98143DD4A}" type="pres">
      <dgm:prSet presAssocID="{4BD8005D-44DE-4742-8444-74A4D9C0988C}" presName="hierChild2" presStyleCnt="0"/>
      <dgm:spPr/>
    </dgm:pt>
    <dgm:pt modelId="{E9013410-A16C-4FCF-9179-8B7E9BCE1A13}" type="pres">
      <dgm:prSet presAssocID="{42707C2F-F46D-4787-8BCE-1585841AFAA3}" presName="Name37" presStyleLbl="parChTrans1D2" presStyleIdx="0" presStyleCnt="5"/>
      <dgm:spPr/>
      <dgm:t>
        <a:bodyPr/>
        <a:lstStyle/>
        <a:p>
          <a:endParaRPr lang="en-US"/>
        </a:p>
      </dgm:t>
    </dgm:pt>
    <dgm:pt modelId="{D48D57FB-6320-4E9D-A868-E34FF8108699}" type="pres">
      <dgm:prSet presAssocID="{C0AA4710-6BC3-4594-9D74-AE8DD2B7C1ED}" presName="hierRoot2" presStyleCnt="0">
        <dgm:presLayoutVars>
          <dgm:hierBranch val="init"/>
        </dgm:presLayoutVars>
      </dgm:prSet>
      <dgm:spPr/>
    </dgm:pt>
    <dgm:pt modelId="{C35DAD24-E1C4-4584-994A-E1883D38D8B1}" type="pres">
      <dgm:prSet presAssocID="{C0AA4710-6BC3-4594-9D74-AE8DD2B7C1ED}" presName="rootComposite" presStyleCnt="0"/>
      <dgm:spPr/>
    </dgm:pt>
    <dgm:pt modelId="{DC3174CC-A347-4D7B-A8BD-372DAD661A55}" type="pres">
      <dgm:prSet presAssocID="{C0AA4710-6BC3-4594-9D74-AE8DD2B7C1ED}" presName="rootText" presStyleLbl="node2" presStyleIdx="0" presStyleCnt="5" custScaleY="1923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4A9F7F6-4FB2-434D-B26F-88C3D58B6D2D}" type="pres">
      <dgm:prSet presAssocID="{C0AA4710-6BC3-4594-9D74-AE8DD2B7C1ED}" presName="rootConnector" presStyleLbl="node2" presStyleIdx="0" presStyleCnt="5"/>
      <dgm:spPr/>
      <dgm:t>
        <a:bodyPr/>
        <a:lstStyle/>
        <a:p>
          <a:endParaRPr lang="en-US"/>
        </a:p>
      </dgm:t>
    </dgm:pt>
    <dgm:pt modelId="{E4CE54CB-F1CE-424F-8AE5-E50983C4E2DB}" type="pres">
      <dgm:prSet presAssocID="{C0AA4710-6BC3-4594-9D74-AE8DD2B7C1ED}" presName="hierChild4" presStyleCnt="0"/>
      <dgm:spPr/>
    </dgm:pt>
    <dgm:pt modelId="{15D63540-4CBD-4CED-B499-9E1DD0B3065D}" type="pres">
      <dgm:prSet presAssocID="{C0AA4710-6BC3-4594-9D74-AE8DD2B7C1ED}" presName="hierChild5" presStyleCnt="0"/>
      <dgm:spPr/>
    </dgm:pt>
    <dgm:pt modelId="{F9BE0B1C-2B30-494D-8A24-455CAB78DBEC}" type="pres">
      <dgm:prSet presAssocID="{879AF8A8-F64C-43AF-9681-8A0A644989E9}" presName="Name37" presStyleLbl="parChTrans1D2" presStyleIdx="1" presStyleCnt="5"/>
      <dgm:spPr/>
      <dgm:t>
        <a:bodyPr/>
        <a:lstStyle/>
        <a:p>
          <a:endParaRPr lang="en-US"/>
        </a:p>
      </dgm:t>
    </dgm:pt>
    <dgm:pt modelId="{9D84F155-39F8-4099-8EDA-19E5AEA6DF87}" type="pres">
      <dgm:prSet presAssocID="{43728F1C-9A40-4554-B142-DE9D8C78026B}" presName="hierRoot2" presStyleCnt="0">
        <dgm:presLayoutVars>
          <dgm:hierBranch val="init"/>
        </dgm:presLayoutVars>
      </dgm:prSet>
      <dgm:spPr/>
    </dgm:pt>
    <dgm:pt modelId="{E3F3D639-0897-466E-A33B-A19B0434ADCE}" type="pres">
      <dgm:prSet presAssocID="{43728F1C-9A40-4554-B142-DE9D8C78026B}" presName="rootComposite" presStyleCnt="0"/>
      <dgm:spPr/>
    </dgm:pt>
    <dgm:pt modelId="{D042D347-B160-4FC5-AA51-ABE347A3F92B}" type="pres">
      <dgm:prSet presAssocID="{43728F1C-9A40-4554-B142-DE9D8C78026B}" presName="rootText" presStyleLbl="node2" presStyleIdx="1" presStyleCnt="5" custScaleX="65266" custLinFactNeighborX="-4198" custLinFactNeighborY="-10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4C45967-4D13-4D20-903C-959CD31DB09A}" type="pres">
      <dgm:prSet presAssocID="{43728F1C-9A40-4554-B142-DE9D8C78026B}" presName="rootConnector" presStyleLbl="node2" presStyleIdx="1" presStyleCnt="5"/>
      <dgm:spPr/>
      <dgm:t>
        <a:bodyPr/>
        <a:lstStyle/>
        <a:p>
          <a:endParaRPr lang="en-US"/>
        </a:p>
      </dgm:t>
    </dgm:pt>
    <dgm:pt modelId="{F8FA1D10-DCC3-4C1B-8500-826A0863B410}" type="pres">
      <dgm:prSet presAssocID="{43728F1C-9A40-4554-B142-DE9D8C78026B}" presName="hierChild4" presStyleCnt="0"/>
      <dgm:spPr/>
    </dgm:pt>
    <dgm:pt modelId="{2784155B-592D-4705-A5D4-68629B0DD531}" type="pres">
      <dgm:prSet presAssocID="{43728F1C-9A40-4554-B142-DE9D8C78026B}" presName="hierChild5" presStyleCnt="0"/>
      <dgm:spPr/>
    </dgm:pt>
    <dgm:pt modelId="{A7DB49A5-4593-4EB3-9222-FA2AD9F7245F}" type="pres">
      <dgm:prSet presAssocID="{D8E5F345-6932-48D1-B1E0-C20CA5036059}" presName="Name37" presStyleLbl="parChTrans1D2" presStyleIdx="2" presStyleCnt="5"/>
      <dgm:spPr/>
      <dgm:t>
        <a:bodyPr/>
        <a:lstStyle/>
        <a:p>
          <a:endParaRPr lang="en-US"/>
        </a:p>
      </dgm:t>
    </dgm:pt>
    <dgm:pt modelId="{F39DC347-E532-40DC-AFAD-44DF1FC25FD0}" type="pres">
      <dgm:prSet presAssocID="{F353D371-A9AB-4591-8116-2379CCB8503D}" presName="hierRoot2" presStyleCnt="0">
        <dgm:presLayoutVars>
          <dgm:hierBranch val="init"/>
        </dgm:presLayoutVars>
      </dgm:prSet>
      <dgm:spPr/>
    </dgm:pt>
    <dgm:pt modelId="{1E85E097-0BD9-487B-8C48-4CDCF79B86FC}" type="pres">
      <dgm:prSet presAssocID="{F353D371-A9AB-4591-8116-2379CCB8503D}" presName="rootComposite" presStyleCnt="0"/>
      <dgm:spPr/>
    </dgm:pt>
    <dgm:pt modelId="{6CAAB230-B88C-42A8-A13E-4A2FD5F6C5AA}" type="pres">
      <dgm:prSet presAssocID="{F353D371-A9AB-4591-8116-2379CCB8503D}" presName="rootText" presStyleLbl="node2" presStyleIdx="2" presStyleCnt="5" custScaleY="1685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2DF84A-BB07-4D5D-9381-6CAD5385BD9B}" type="pres">
      <dgm:prSet presAssocID="{F353D371-A9AB-4591-8116-2379CCB8503D}" presName="rootConnector" presStyleLbl="node2" presStyleIdx="2" presStyleCnt="5"/>
      <dgm:spPr/>
      <dgm:t>
        <a:bodyPr/>
        <a:lstStyle/>
        <a:p>
          <a:endParaRPr lang="en-US"/>
        </a:p>
      </dgm:t>
    </dgm:pt>
    <dgm:pt modelId="{6766373B-3EC3-470E-9249-B84D2690A3F3}" type="pres">
      <dgm:prSet presAssocID="{F353D371-A9AB-4591-8116-2379CCB8503D}" presName="hierChild4" presStyleCnt="0"/>
      <dgm:spPr/>
    </dgm:pt>
    <dgm:pt modelId="{C3F8CECF-AC97-4C39-984F-8307C5646ADE}" type="pres">
      <dgm:prSet presAssocID="{F353D371-A9AB-4591-8116-2379CCB8503D}" presName="hierChild5" presStyleCnt="0"/>
      <dgm:spPr/>
    </dgm:pt>
    <dgm:pt modelId="{A8DA79F7-68EA-461D-BCF7-781CAE3DD0E4}" type="pres">
      <dgm:prSet presAssocID="{B6FF1A2F-3A13-4ED8-8F1A-D074184B5012}" presName="Name37" presStyleLbl="parChTrans1D2" presStyleIdx="3" presStyleCnt="5"/>
      <dgm:spPr/>
      <dgm:t>
        <a:bodyPr/>
        <a:lstStyle/>
        <a:p>
          <a:endParaRPr lang="en-US"/>
        </a:p>
      </dgm:t>
    </dgm:pt>
    <dgm:pt modelId="{147EADD2-3398-402B-B208-689317727A94}" type="pres">
      <dgm:prSet presAssocID="{1BCED959-52F1-47E2-B096-8C81BC5A4EC9}" presName="hierRoot2" presStyleCnt="0">
        <dgm:presLayoutVars>
          <dgm:hierBranch val="init"/>
        </dgm:presLayoutVars>
      </dgm:prSet>
      <dgm:spPr/>
    </dgm:pt>
    <dgm:pt modelId="{9C3435D1-2DE4-45EC-9F3E-EE2125C4A1A9}" type="pres">
      <dgm:prSet presAssocID="{1BCED959-52F1-47E2-B096-8C81BC5A4EC9}" presName="rootComposite" presStyleCnt="0"/>
      <dgm:spPr/>
    </dgm:pt>
    <dgm:pt modelId="{12CE6816-F523-4D35-8819-9A2BC30DE1F0}" type="pres">
      <dgm:prSet presAssocID="{1BCED959-52F1-47E2-B096-8C81BC5A4EC9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539E33-8630-473F-B55F-F68CC8724CBA}" type="pres">
      <dgm:prSet presAssocID="{1BCED959-52F1-47E2-B096-8C81BC5A4EC9}" presName="rootConnector" presStyleLbl="node2" presStyleIdx="3" presStyleCnt="5"/>
      <dgm:spPr/>
      <dgm:t>
        <a:bodyPr/>
        <a:lstStyle/>
        <a:p>
          <a:endParaRPr lang="en-US"/>
        </a:p>
      </dgm:t>
    </dgm:pt>
    <dgm:pt modelId="{6A59EFDC-1973-46C3-8067-64CB9B86C9F7}" type="pres">
      <dgm:prSet presAssocID="{1BCED959-52F1-47E2-B096-8C81BC5A4EC9}" presName="hierChild4" presStyleCnt="0"/>
      <dgm:spPr/>
    </dgm:pt>
    <dgm:pt modelId="{7DB694BD-0CF0-4A5F-86CF-20CACB960B32}" type="pres">
      <dgm:prSet presAssocID="{1BCED959-52F1-47E2-B096-8C81BC5A4EC9}" presName="hierChild5" presStyleCnt="0"/>
      <dgm:spPr/>
    </dgm:pt>
    <dgm:pt modelId="{F98E5292-1778-41CA-95F0-C40C287CD8C0}" type="pres">
      <dgm:prSet presAssocID="{42397B83-5E17-472C-9A6D-A436BA06C99B}" presName="Name37" presStyleLbl="parChTrans1D2" presStyleIdx="4" presStyleCnt="5"/>
      <dgm:spPr/>
      <dgm:t>
        <a:bodyPr/>
        <a:lstStyle/>
        <a:p>
          <a:endParaRPr lang="en-US"/>
        </a:p>
      </dgm:t>
    </dgm:pt>
    <dgm:pt modelId="{C7517B04-773E-4AAB-A780-0DFF93F64212}" type="pres">
      <dgm:prSet presAssocID="{1F157458-07D2-4E4E-9238-D0D203B6DA8D}" presName="hierRoot2" presStyleCnt="0">
        <dgm:presLayoutVars>
          <dgm:hierBranch val="init"/>
        </dgm:presLayoutVars>
      </dgm:prSet>
      <dgm:spPr/>
    </dgm:pt>
    <dgm:pt modelId="{D7DA34A6-1339-4F88-8BEF-04867DA9B178}" type="pres">
      <dgm:prSet presAssocID="{1F157458-07D2-4E4E-9238-D0D203B6DA8D}" presName="rootComposite" presStyleCnt="0"/>
      <dgm:spPr/>
    </dgm:pt>
    <dgm:pt modelId="{9E643D07-FB5B-4BC7-8A33-6FB75651F629}" type="pres">
      <dgm:prSet presAssocID="{1F157458-07D2-4E4E-9238-D0D203B6DA8D}" presName="rootText" presStyleLbl="node2" presStyleIdx="4" presStyleCnt="5" custScaleY="2264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6DA8E4-5C1B-4425-B048-009F15AF3817}" type="pres">
      <dgm:prSet presAssocID="{1F157458-07D2-4E4E-9238-D0D203B6DA8D}" presName="rootConnector" presStyleLbl="node2" presStyleIdx="4" presStyleCnt="5"/>
      <dgm:spPr/>
      <dgm:t>
        <a:bodyPr/>
        <a:lstStyle/>
        <a:p>
          <a:endParaRPr lang="en-US"/>
        </a:p>
      </dgm:t>
    </dgm:pt>
    <dgm:pt modelId="{2654BA19-50FA-4C78-B472-CA863180A3A3}" type="pres">
      <dgm:prSet presAssocID="{1F157458-07D2-4E4E-9238-D0D203B6DA8D}" presName="hierChild4" presStyleCnt="0"/>
      <dgm:spPr/>
    </dgm:pt>
    <dgm:pt modelId="{8EFDA4CE-4526-45C0-9EA9-6D8920938E4F}" type="pres">
      <dgm:prSet presAssocID="{1F157458-07D2-4E4E-9238-D0D203B6DA8D}" presName="hierChild5" presStyleCnt="0"/>
      <dgm:spPr/>
    </dgm:pt>
    <dgm:pt modelId="{B4C438C3-A93A-4239-96DA-12F3956F24EE}" type="pres">
      <dgm:prSet presAssocID="{4BD8005D-44DE-4742-8444-74A4D9C0988C}" presName="hierChild3" presStyleCnt="0"/>
      <dgm:spPr/>
    </dgm:pt>
  </dgm:ptLst>
  <dgm:cxnLst>
    <dgm:cxn modelId="{B7E5DB56-AB33-4108-9ED2-6CBA0EEBDF97}" srcId="{4BD8005D-44DE-4742-8444-74A4D9C0988C}" destId="{1BCED959-52F1-47E2-B096-8C81BC5A4EC9}" srcOrd="3" destOrd="0" parTransId="{B6FF1A2F-3A13-4ED8-8F1A-D074184B5012}" sibTransId="{AD7AB8AF-807E-4469-AFBC-96A3297E151B}"/>
    <dgm:cxn modelId="{EC144380-3BC0-4F35-903A-3A1D395CE45C}" type="presOf" srcId="{4BD8005D-44DE-4742-8444-74A4D9C0988C}" destId="{1DB97B71-15F6-4B6F-A4ED-FA441028EC7D}" srcOrd="0" destOrd="0" presId="urn:microsoft.com/office/officeart/2005/8/layout/orgChart1"/>
    <dgm:cxn modelId="{3744CC32-7B24-44E9-8697-80495866871F}" type="presOf" srcId="{1F157458-07D2-4E4E-9238-D0D203B6DA8D}" destId="{426DA8E4-5C1B-4425-B048-009F15AF3817}" srcOrd="1" destOrd="0" presId="urn:microsoft.com/office/officeart/2005/8/layout/orgChart1"/>
    <dgm:cxn modelId="{30068BAD-A9D2-4A34-93F0-E527990917E7}" type="presOf" srcId="{4BD8005D-44DE-4742-8444-74A4D9C0988C}" destId="{07556820-FDF5-449A-96E4-0F8C944F4844}" srcOrd="1" destOrd="0" presId="urn:microsoft.com/office/officeart/2005/8/layout/orgChart1"/>
    <dgm:cxn modelId="{F82B23FE-4A06-413A-80B5-8438591FCFFC}" type="presOf" srcId="{6253DB37-58C3-4DBA-89CC-8488276997E9}" destId="{63616A48-3F80-438D-844D-0A03F822F357}" srcOrd="0" destOrd="0" presId="urn:microsoft.com/office/officeart/2005/8/layout/orgChart1"/>
    <dgm:cxn modelId="{3F9F0DA2-ADD7-433B-BE59-5282937A2107}" type="presOf" srcId="{1BCED959-52F1-47E2-B096-8C81BC5A4EC9}" destId="{BB539E33-8630-473F-B55F-F68CC8724CBA}" srcOrd="1" destOrd="0" presId="urn:microsoft.com/office/officeart/2005/8/layout/orgChart1"/>
    <dgm:cxn modelId="{FF3240E6-1E92-4747-8877-D71D746BFB7B}" srcId="{4BD8005D-44DE-4742-8444-74A4D9C0988C}" destId="{43728F1C-9A40-4554-B142-DE9D8C78026B}" srcOrd="1" destOrd="0" parTransId="{879AF8A8-F64C-43AF-9681-8A0A644989E9}" sibTransId="{94630C57-1851-4C74-AC3B-B5339CFAB7B5}"/>
    <dgm:cxn modelId="{6BA35E59-E494-447E-9C31-352E07F2B9E4}" type="presOf" srcId="{43728F1C-9A40-4554-B142-DE9D8C78026B}" destId="{04C45967-4D13-4D20-903C-959CD31DB09A}" srcOrd="1" destOrd="0" presId="urn:microsoft.com/office/officeart/2005/8/layout/orgChart1"/>
    <dgm:cxn modelId="{2CF8B214-7533-4F7F-8BE8-883DAC1509A6}" type="presOf" srcId="{42397B83-5E17-472C-9A6D-A436BA06C99B}" destId="{F98E5292-1778-41CA-95F0-C40C287CD8C0}" srcOrd="0" destOrd="0" presId="urn:microsoft.com/office/officeart/2005/8/layout/orgChart1"/>
    <dgm:cxn modelId="{B008FDE2-F018-4A03-8F10-964930D64AD4}" type="presOf" srcId="{F353D371-A9AB-4591-8116-2379CCB8503D}" destId="{272DF84A-BB07-4D5D-9381-6CAD5385BD9B}" srcOrd="1" destOrd="0" presId="urn:microsoft.com/office/officeart/2005/8/layout/orgChart1"/>
    <dgm:cxn modelId="{044E7B25-BD9C-4BEF-A24F-373260782619}" srcId="{4BD8005D-44DE-4742-8444-74A4D9C0988C}" destId="{1F157458-07D2-4E4E-9238-D0D203B6DA8D}" srcOrd="4" destOrd="0" parTransId="{42397B83-5E17-472C-9A6D-A436BA06C99B}" sibTransId="{0B0A4954-2B56-44B6-B647-FE419E9A523D}"/>
    <dgm:cxn modelId="{DDC4E6F7-3925-415B-AE6A-E08894786D66}" srcId="{6253DB37-58C3-4DBA-89CC-8488276997E9}" destId="{4BD8005D-44DE-4742-8444-74A4D9C0988C}" srcOrd="0" destOrd="0" parTransId="{B0F7093F-AF7A-4803-B078-064BF46A0BA2}" sibTransId="{71C82B9B-86FE-4D39-A068-3EC81756A9F0}"/>
    <dgm:cxn modelId="{AC14D8F3-55BF-4F38-84E8-DC4A9DF1FE2E}" srcId="{4BD8005D-44DE-4742-8444-74A4D9C0988C}" destId="{C0AA4710-6BC3-4594-9D74-AE8DD2B7C1ED}" srcOrd="0" destOrd="0" parTransId="{42707C2F-F46D-4787-8BCE-1585841AFAA3}" sibTransId="{BF5CEE3D-8827-4255-8C56-45DAD2A27B54}"/>
    <dgm:cxn modelId="{D8D0C89F-56AD-4F12-B33A-5F75A18001D3}" type="presOf" srcId="{1BCED959-52F1-47E2-B096-8C81BC5A4EC9}" destId="{12CE6816-F523-4D35-8819-9A2BC30DE1F0}" srcOrd="0" destOrd="0" presId="urn:microsoft.com/office/officeart/2005/8/layout/orgChart1"/>
    <dgm:cxn modelId="{48A0E137-ED7E-48CB-8AFE-D8301530693F}" type="presOf" srcId="{43728F1C-9A40-4554-B142-DE9D8C78026B}" destId="{D042D347-B160-4FC5-AA51-ABE347A3F92B}" srcOrd="0" destOrd="0" presId="urn:microsoft.com/office/officeart/2005/8/layout/orgChart1"/>
    <dgm:cxn modelId="{1482A2BF-24C6-4CEE-A465-CA49EA8036B7}" type="presOf" srcId="{F353D371-A9AB-4591-8116-2379CCB8503D}" destId="{6CAAB230-B88C-42A8-A13E-4A2FD5F6C5AA}" srcOrd="0" destOrd="0" presId="urn:microsoft.com/office/officeart/2005/8/layout/orgChart1"/>
    <dgm:cxn modelId="{03711034-AA0F-4FF2-9FB3-9D027CCD3DEE}" type="presOf" srcId="{42707C2F-F46D-4787-8BCE-1585841AFAA3}" destId="{E9013410-A16C-4FCF-9179-8B7E9BCE1A13}" srcOrd="0" destOrd="0" presId="urn:microsoft.com/office/officeart/2005/8/layout/orgChart1"/>
    <dgm:cxn modelId="{0D6A99D3-D07A-4CCC-814D-8F07AD3BFC21}" type="presOf" srcId="{C0AA4710-6BC3-4594-9D74-AE8DD2B7C1ED}" destId="{D4A9F7F6-4FB2-434D-B26F-88C3D58B6D2D}" srcOrd="1" destOrd="0" presId="urn:microsoft.com/office/officeart/2005/8/layout/orgChart1"/>
    <dgm:cxn modelId="{D02C2F27-FCC0-4A55-8017-9CA3F365D1D3}" type="presOf" srcId="{1F157458-07D2-4E4E-9238-D0D203B6DA8D}" destId="{9E643D07-FB5B-4BC7-8A33-6FB75651F629}" srcOrd="0" destOrd="0" presId="urn:microsoft.com/office/officeart/2005/8/layout/orgChart1"/>
    <dgm:cxn modelId="{4C073639-A3CC-4913-9828-BA881251EB46}" type="presOf" srcId="{D8E5F345-6932-48D1-B1E0-C20CA5036059}" destId="{A7DB49A5-4593-4EB3-9222-FA2AD9F7245F}" srcOrd="0" destOrd="0" presId="urn:microsoft.com/office/officeart/2005/8/layout/orgChart1"/>
    <dgm:cxn modelId="{1A655427-9BEA-45E8-828D-EF6D46D32692}" type="presOf" srcId="{879AF8A8-F64C-43AF-9681-8A0A644989E9}" destId="{F9BE0B1C-2B30-494D-8A24-455CAB78DBEC}" srcOrd="0" destOrd="0" presId="urn:microsoft.com/office/officeart/2005/8/layout/orgChart1"/>
    <dgm:cxn modelId="{758CF0DD-28A3-4370-9102-46D608056067}" srcId="{4BD8005D-44DE-4742-8444-74A4D9C0988C}" destId="{F353D371-A9AB-4591-8116-2379CCB8503D}" srcOrd="2" destOrd="0" parTransId="{D8E5F345-6932-48D1-B1E0-C20CA5036059}" sibTransId="{B0F1DB78-9EA6-42E6-862D-A37983D13B43}"/>
    <dgm:cxn modelId="{ED652885-18A2-4107-9504-70DE21BAE558}" type="presOf" srcId="{B6FF1A2F-3A13-4ED8-8F1A-D074184B5012}" destId="{A8DA79F7-68EA-461D-BCF7-781CAE3DD0E4}" srcOrd="0" destOrd="0" presId="urn:microsoft.com/office/officeart/2005/8/layout/orgChart1"/>
    <dgm:cxn modelId="{7C4D0871-CB7C-4BE6-B357-7193EE0AEDF9}" type="presOf" srcId="{C0AA4710-6BC3-4594-9D74-AE8DD2B7C1ED}" destId="{DC3174CC-A347-4D7B-A8BD-372DAD661A55}" srcOrd="0" destOrd="0" presId="urn:microsoft.com/office/officeart/2005/8/layout/orgChart1"/>
    <dgm:cxn modelId="{69307C91-6B66-4FBF-8F3A-5A2D4E648ADA}" type="presParOf" srcId="{63616A48-3F80-438D-844D-0A03F822F357}" destId="{2A7630F4-B72F-4DF8-979C-38CC0D74BC37}" srcOrd="0" destOrd="0" presId="urn:microsoft.com/office/officeart/2005/8/layout/orgChart1"/>
    <dgm:cxn modelId="{C1FB3CDE-FE72-465C-821A-20552BFE5C48}" type="presParOf" srcId="{2A7630F4-B72F-4DF8-979C-38CC0D74BC37}" destId="{32AFBF32-6F38-4EDE-8FC3-A64899274DA9}" srcOrd="0" destOrd="0" presId="urn:microsoft.com/office/officeart/2005/8/layout/orgChart1"/>
    <dgm:cxn modelId="{B33195A4-679A-46AC-983E-D4CC5B7581A7}" type="presParOf" srcId="{32AFBF32-6F38-4EDE-8FC3-A64899274DA9}" destId="{1DB97B71-15F6-4B6F-A4ED-FA441028EC7D}" srcOrd="0" destOrd="0" presId="urn:microsoft.com/office/officeart/2005/8/layout/orgChart1"/>
    <dgm:cxn modelId="{AFFC2CF9-D93D-4563-9135-3364022299CA}" type="presParOf" srcId="{32AFBF32-6F38-4EDE-8FC3-A64899274DA9}" destId="{07556820-FDF5-449A-96E4-0F8C944F4844}" srcOrd="1" destOrd="0" presId="urn:microsoft.com/office/officeart/2005/8/layout/orgChart1"/>
    <dgm:cxn modelId="{77875725-DD0E-4BF7-8A22-784C8EC6E311}" type="presParOf" srcId="{2A7630F4-B72F-4DF8-979C-38CC0D74BC37}" destId="{1C47703F-F88B-425B-81FA-14E98143DD4A}" srcOrd="1" destOrd="0" presId="urn:microsoft.com/office/officeart/2005/8/layout/orgChart1"/>
    <dgm:cxn modelId="{04B6C83F-0C5F-432F-A446-3E09D768EDE4}" type="presParOf" srcId="{1C47703F-F88B-425B-81FA-14E98143DD4A}" destId="{E9013410-A16C-4FCF-9179-8B7E9BCE1A13}" srcOrd="0" destOrd="0" presId="urn:microsoft.com/office/officeart/2005/8/layout/orgChart1"/>
    <dgm:cxn modelId="{7DEEE450-1D3A-428D-A236-B7B3C42C8BE3}" type="presParOf" srcId="{1C47703F-F88B-425B-81FA-14E98143DD4A}" destId="{D48D57FB-6320-4E9D-A868-E34FF8108699}" srcOrd="1" destOrd="0" presId="urn:microsoft.com/office/officeart/2005/8/layout/orgChart1"/>
    <dgm:cxn modelId="{F53D6EA3-33F6-428B-A2A4-CE0F92FD89FC}" type="presParOf" srcId="{D48D57FB-6320-4E9D-A868-E34FF8108699}" destId="{C35DAD24-E1C4-4584-994A-E1883D38D8B1}" srcOrd="0" destOrd="0" presId="urn:microsoft.com/office/officeart/2005/8/layout/orgChart1"/>
    <dgm:cxn modelId="{A34EE5AC-2526-439D-880A-0F0D57CD7960}" type="presParOf" srcId="{C35DAD24-E1C4-4584-994A-E1883D38D8B1}" destId="{DC3174CC-A347-4D7B-A8BD-372DAD661A55}" srcOrd="0" destOrd="0" presId="urn:microsoft.com/office/officeart/2005/8/layout/orgChart1"/>
    <dgm:cxn modelId="{03E2330B-316B-4E3E-9EE9-5C220BB4BF27}" type="presParOf" srcId="{C35DAD24-E1C4-4584-994A-E1883D38D8B1}" destId="{D4A9F7F6-4FB2-434D-B26F-88C3D58B6D2D}" srcOrd="1" destOrd="0" presId="urn:microsoft.com/office/officeart/2005/8/layout/orgChart1"/>
    <dgm:cxn modelId="{348E7A9B-5765-408A-93C6-9C4C5BC378E8}" type="presParOf" srcId="{D48D57FB-6320-4E9D-A868-E34FF8108699}" destId="{E4CE54CB-F1CE-424F-8AE5-E50983C4E2DB}" srcOrd="1" destOrd="0" presId="urn:microsoft.com/office/officeart/2005/8/layout/orgChart1"/>
    <dgm:cxn modelId="{161D7164-A5CE-415D-96D7-BDDE23738CC9}" type="presParOf" srcId="{D48D57FB-6320-4E9D-A868-E34FF8108699}" destId="{15D63540-4CBD-4CED-B499-9E1DD0B3065D}" srcOrd="2" destOrd="0" presId="urn:microsoft.com/office/officeart/2005/8/layout/orgChart1"/>
    <dgm:cxn modelId="{DB282BC8-93E3-4CA2-B390-B1D307917E36}" type="presParOf" srcId="{1C47703F-F88B-425B-81FA-14E98143DD4A}" destId="{F9BE0B1C-2B30-494D-8A24-455CAB78DBEC}" srcOrd="2" destOrd="0" presId="urn:microsoft.com/office/officeart/2005/8/layout/orgChart1"/>
    <dgm:cxn modelId="{DE498D90-33C5-4AAD-88FB-14A7C167B601}" type="presParOf" srcId="{1C47703F-F88B-425B-81FA-14E98143DD4A}" destId="{9D84F155-39F8-4099-8EDA-19E5AEA6DF87}" srcOrd="3" destOrd="0" presId="urn:microsoft.com/office/officeart/2005/8/layout/orgChart1"/>
    <dgm:cxn modelId="{F749924D-9103-4083-B72E-94F00F4D74D5}" type="presParOf" srcId="{9D84F155-39F8-4099-8EDA-19E5AEA6DF87}" destId="{E3F3D639-0897-466E-A33B-A19B0434ADCE}" srcOrd="0" destOrd="0" presId="urn:microsoft.com/office/officeart/2005/8/layout/orgChart1"/>
    <dgm:cxn modelId="{D8D277A3-D5C0-46A8-98D4-B8DA988A6DF7}" type="presParOf" srcId="{E3F3D639-0897-466E-A33B-A19B0434ADCE}" destId="{D042D347-B160-4FC5-AA51-ABE347A3F92B}" srcOrd="0" destOrd="0" presId="urn:microsoft.com/office/officeart/2005/8/layout/orgChart1"/>
    <dgm:cxn modelId="{156D81D9-767C-4E60-B2F2-680213352166}" type="presParOf" srcId="{E3F3D639-0897-466E-A33B-A19B0434ADCE}" destId="{04C45967-4D13-4D20-903C-959CD31DB09A}" srcOrd="1" destOrd="0" presId="urn:microsoft.com/office/officeart/2005/8/layout/orgChart1"/>
    <dgm:cxn modelId="{C854ECE6-3A37-4833-9BD7-9096922E9343}" type="presParOf" srcId="{9D84F155-39F8-4099-8EDA-19E5AEA6DF87}" destId="{F8FA1D10-DCC3-4C1B-8500-826A0863B410}" srcOrd="1" destOrd="0" presId="urn:microsoft.com/office/officeart/2005/8/layout/orgChart1"/>
    <dgm:cxn modelId="{AC0B16BA-4168-494D-B8D9-9246C82492D5}" type="presParOf" srcId="{9D84F155-39F8-4099-8EDA-19E5AEA6DF87}" destId="{2784155B-592D-4705-A5D4-68629B0DD531}" srcOrd="2" destOrd="0" presId="urn:microsoft.com/office/officeart/2005/8/layout/orgChart1"/>
    <dgm:cxn modelId="{E7B7E908-1F5C-4249-9DD2-A70DC52ECE15}" type="presParOf" srcId="{1C47703F-F88B-425B-81FA-14E98143DD4A}" destId="{A7DB49A5-4593-4EB3-9222-FA2AD9F7245F}" srcOrd="4" destOrd="0" presId="urn:microsoft.com/office/officeart/2005/8/layout/orgChart1"/>
    <dgm:cxn modelId="{C2EEA13A-F0FF-4A3B-B1D2-F70E67826049}" type="presParOf" srcId="{1C47703F-F88B-425B-81FA-14E98143DD4A}" destId="{F39DC347-E532-40DC-AFAD-44DF1FC25FD0}" srcOrd="5" destOrd="0" presId="urn:microsoft.com/office/officeart/2005/8/layout/orgChart1"/>
    <dgm:cxn modelId="{36718975-B55F-4517-AFB4-56ABE371AC67}" type="presParOf" srcId="{F39DC347-E532-40DC-AFAD-44DF1FC25FD0}" destId="{1E85E097-0BD9-487B-8C48-4CDCF79B86FC}" srcOrd="0" destOrd="0" presId="urn:microsoft.com/office/officeart/2005/8/layout/orgChart1"/>
    <dgm:cxn modelId="{6661D98A-BF4D-4FA6-B716-82D33C403CD8}" type="presParOf" srcId="{1E85E097-0BD9-487B-8C48-4CDCF79B86FC}" destId="{6CAAB230-B88C-42A8-A13E-4A2FD5F6C5AA}" srcOrd="0" destOrd="0" presId="urn:microsoft.com/office/officeart/2005/8/layout/orgChart1"/>
    <dgm:cxn modelId="{27CDE348-7F8F-4AB4-8C38-6912AEA26925}" type="presParOf" srcId="{1E85E097-0BD9-487B-8C48-4CDCF79B86FC}" destId="{272DF84A-BB07-4D5D-9381-6CAD5385BD9B}" srcOrd="1" destOrd="0" presId="urn:microsoft.com/office/officeart/2005/8/layout/orgChart1"/>
    <dgm:cxn modelId="{BD452816-C7CC-4306-92B1-31AE3A73651B}" type="presParOf" srcId="{F39DC347-E532-40DC-AFAD-44DF1FC25FD0}" destId="{6766373B-3EC3-470E-9249-B84D2690A3F3}" srcOrd="1" destOrd="0" presId="urn:microsoft.com/office/officeart/2005/8/layout/orgChart1"/>
    <dgm:cxn modelId="{857308C0-E0B4-46E6-894E-EAE8E71775B2}" type="presParOf" srcId="{F39DC347-E532-40DC-AFAD-44DF1FC25FD0}" destId="{C3F8CECF-AC97-4C39-984F-8307C5646ADE}" srcOrd="2" destOrd="0" presId="urn:microsoft.com/office/officeart/2005/8/layout/orgChart1"/>
    <dgm:cxn modelId="{AA6554C1-A233-4540-94C4-CF8D57B41DD0}" type="presParOf" srcId="{1C47703F-F88B-425B-81FA-14E98143DD4A}" destId="{A8DA79F7-68EA-461D-BCF7-781CAE3DD0E4}" srcOrd="6" destOrd="0" presId="urn:microsoft.com/office/officeart/2005/8/layout/orgChart1"/>
    <dgm:cxn modelId="{EC7586DE-2B9C-469C-9947-A71CD9D810D7}" type="presParOf" srcId="{1C47703F-F88B-425B-81FA-14E98143DD4A}" destId="{147EADD2-3398-402B-B208-689317727A94}" srcOrd="7" destOrd="0" presId="urn:microsoft.com/office/officeart/2005/8/layout/orgChart1"/>
    <dgm:cxn modelId="{F5CCA217-3C51-4EEC-818A-83F0475A4BB1}" type="presParOf" srcId="{147EADD2-3398-402B-B208-689317727A94}" destId="{9C3435D1-2DE4-45EC-9F3E-EE2125C4A1A9}" srcOrd="0" destOrd="0" presId="urn:microsoft.com/office/officeart/2005/8/layout/orgChart1"/>
    <dgm:cxn modelId="{1A9857E2-AC16-4412-BD74-C60FD5A1A330}" type="presParOf" srcId="{9C3435D1-2DE4-45EC-9F3E-EE2125C4A1A9}" destId="{12CE6816-F523-4D35-8819-9A2BC30DE1F0}" srcOrd="0" destOrd="0" presId="urn:microsoft.com/office/officeart/2005/8/layout/orgChart1"/>
    <dgm:cxn modelId="{ECA56FCA-C51A-45AC-9349-18A0FCC7683D}" type="presParOf" srcId="{9C3435D1-2DE4-45EC-9F3E-EE2125C4A1A9}" destId="{BB539E33-8630-473F-B55F-F68CC8724CBA}" srcOrd="1" destOrd="0" presId="urn:microsoft.com/office/officeart/2005/8/layout/orgChart1"/>
    <dgm:cxn modelId="{4BFE5359-A4CC-4FF6-85DA-31B8A23098B8}" type="presParOf" srcId="{147EADD2-3398-402B-B208-689317727A94}" destId="{6A59EFDC-1973-46C3-8067-64CB9B86C9F7}" srcOrd="1" destOrd="0" presId="urn:microsoft.com/office/officeart/2005/8/layout/orgChart1"/>
    <dgm:cxn modelId="{3D0DDFCE-D3D5-46EE-B32E-7518FB1EB8EF}" type="presParOf" srcId="{147EADD2-3398-402B-B208-689317727A94}" destId="{7DB694BD-0CF0-4A5F-86CF-20CACB960B32}" srcOrd="2" destOrd="0" presId="urn:microsoft.com/office/officeart/2005/8/layout/orgChart1"/>
    <dgm:cxn modelId="{3BF418B3-4812-471D-B8A4-9F511DC6BA0D}" type="presParOf" srcId="{1C47703F-F88B-425B-81FA-14E98143DD4A}" destId="{F98E5292-1778-41CA-95F0-C40C287CD8C0}" srcOrd="8" destOrd="0" presId="urn:microsoft.com/office/officeart/2005/8/layout/orgChart1"/>
    <dgm:cxn modelId="{F185E822-DE10-4F0D-9213-A147659FA4BA}" type="presParOf" srcId="{1C47703F-F88B-425B-81FA-14E98143DD4A}" destId="{C7517B04-773E-4AAB-A780-0DFF93F64212}" srcOrd="9" destOrd="0" presId="urn:microsoft.com/office/officeart/2005/8/layout/orgChart1"/>
    <dgm:cxn modelId="{EA9A900A-09F8-43C7-96E3-9B503E38FBE4}" type="presParOf" srcId="{C7517B04-773E-4AAB-A780-0DFF93F64212}" destId="{D7DA34A6-1339-4F88-8BEF-04867DA9B178}" srcOrd="0" destOrd="0" presId="urn:microsoft.com/office/officeart/2005/8/layout/orgChart1"/>
    <dgm:cxn modelId="{76E37258-B0AD-4C62-A269-25101223DF6F}" type="presParOf" srcId="{D7DA34A6-1339-4F88-8BEF-04867DA9B178}" destId="{9E643D07-FB5B-4BC7-8A33-6FB75651F629}" srcOrd="0" destOrd="0" presId="urn:microsoft.com/office/officeart/2005/8/layout/orgChart1"/>
    <dgm:cxn modelId="{31C73414-5A46-4B5E-B554-834A9C699339}" type="presParOf" srcId="{D7DA34A6-1339-4F88-8BEF-04867DA9B178}" destId="{426DA8E4-5C1B-4425-B048-009F15AF3817}" srcOrd="1" destOrd="0" presId="urn:microsoft.com/office/officeart/2005/8/layout/orgChart1"/>
    <dgm:cxn modelId="{08732C60-409E-4310-9EF6-5C49BA04D49D}" type="presParOf" srcId="{C7517B04-773E-4AAB-A780-0DFF93F64212}" destId="{2654BA19-50FA-4C78-B472-CA863180A3A3}" srcOrd="1" destOrd="0" presId="urn:microsoft.com/office/officeart/2005/8/layout/orgChart1"/>
    <dgm:cxn modelId="{127BE7A0-BB1B-4BCB-B14F-0A02FF5179AE}" type="presParOf" srcId="{C7517B04-773E-4AAB-A780-0DFF93F64212}" destId="{8EFDA4CE-4526-45C0-9EA9-6D8920938E4F}" srcOrd="2" destOrd="0" presId="urn:microsoft.com/office/officeart/2005/8/layout/orgChart1"/>
    <dgm:cxn modelId="{A44962A4-DDC6-45E2-AE96-19800746FE7F}" type="presParOf" srcId="{2A7630F4-B72F-4DF8-979C-38CC0D74BC37}" destId="{B4C438C3-A93A-4239-96DA-12F3956F24E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9F5873B-99B2-48B2-A506-6AE0976F4E30}" type="doc">
      <dgm:prSet loTypeId="urn:microsoft.com/office/officeart/2008/layout/VerticalCurvedList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AC0B826-C3E5-4091-BE05-DA236E5169BD}">
      <dgm:prSet phldrT="[Text]" custT="1"/>
      <dgm:spPr/>
      <dgm:t>
        <a:bodyPr/>
        <a:lstStyle/>
        <a:p>
          <a:r>
            <a:rPr lang="en-US" sz="1800" dirty="0" err="1" smtClean="0"/>
            <a:t>Debu</a:t>
          </a:r>
          <a:r>
            <a:rPr lang="en-US" sz="1800" dirty="0" smtClean="0"/>
            <a:t> yang </a:t>
          </a:r>
          <a:r>
            <a:rPr lang="en-US" sz="1800" dirty="0" err="1" smtClean="0"/>
            <a:t>dapat</a:t>
          </a:r>
          <a:r>
            <a:rPr lang="en-US" sz="1800" dirty="0" smtClean="0"/>
            <a:t> </a:t>
          </a:r>
          <a:r>
            <a:rPr lang="en-US" sz="1800" dirty="0" err="1" smtClean="0"/>
            <a:t>menyebabkan</a:t>
          </a:r>
          <a:r>
            <a:rPr lang="en-US" sz="1800" dirty="0" smtClean="0"/>
            <a:t> </a:t>
          </a:r>
          <a:r>
            <a:rPr lang="en-US" sz="1800" dirty="0" err="1" smtClean="0"/>
            <a:t>penyakit</a:t>
          </a:r>
          <a:r>
            <a:rPr lang="en-US" sz="1800" dirty="0" smtClean="0"/>
            <a:t> </a:t>
          </a:r>
          <a:r>
            <a:rPr lang="en-US" sz="1800" dirty="0" err="1" smtClean="0"/>
            <a:t>pneumokoniosis</a:t>
          </a:r>
          <a:endParaRPr lang="en-US" sz="1800" dirty="0"/>
        </a:p>
      </dgm:t>
    </dgm:pt>
    <dgm:pt modelId="{667218ED-16B4-48DD-8717-796AA2346353}" type="parTrans" cxnId="{E184A1F8-1894-4E00-B326-732C0CBAE17A}">
      <dgm:prSet/>
      <dgm:spPr/>
      <dgm:t>
        <a:bodyPr/>
        <a:lstStyle/>
        <a:p>
          <a:endParaRPr lang="en-US" sz="1800"/>
        </a:p>
      </dgm:t>
    </dgm:pt>
    <dgm:pt modelId="{0E29FBFF-1F6A-4409-9643-9A95C9338324}" type="sibTrans" cxnId="{E184A1F8-1894-4E00-B326-732C0CBAE17A}">
      <dgm:prSet/>
      <dgm:spPr/>
      <dgm:t>
        <a:bodyPr/>
        <a:lstStyle/>
        <a:p>
          <a:endParaRPr lang="en-US" sz="1800"/>
        </a:p>
      </dgm:t>
    </dgm:pt>
    <dgm:pt modelId="{BB115F9B-1BFE-4E6F-A201-6204A3EBC15B}">
      <dgm:prSet phldrT="[Text]" custT="1"/>
      <dgm:spPr/>
      <dgm:t>
        <a:bodyPr/>
        <a:lstStyle/>
        <a:p>
          <a:r>
            <a:rPr lang="en-US" sz="1800" dirty="0" err="1" smtClean="0"/>
            <a:t>Uap</a:t>
          </a:r>
          <a:r>
            <a:rPr lang="en-US" sz="1800" dirty="0" smtClean="0"/>
            <a:t> yang </a:t>
          </a:r>
          <a:r>
            <a:rPr lang="en-US" sz="1800" dirty="0" err="1" smtClean="0"/>
            <a:t>dapat</a:t>
          </a:r>
          <a:r>
            <a:rPr lang="en-US" sz="1800" dirty="0" smtClean="0"/>
            <a:t> </a:t>
          </a:r>
          <a:r>
            <a:rPr lang="en-US" sz="1800" dirty="0" err="1" smtClean="0"/>
            <a:t>menyebabkan</a:t>
          </a:r>
          <a:r>
            <a:rPr lang="en-US" sz="1800" dirty="0" smtClean="0"/>
            <a:t> </a:t>
          </a:r>
          <a:r>
            <a:rPr lang="en-US" sz="1800" dirty="0" err="1" smtClean="0"/>
            <a:t>keracunan</a:t>
          </a:r>
          <a:r>
            <a:rPr lang="en-US" sz="1800" dirty="0" smtClean="0"/>
            <a:t> gas</a:t>
          </a:r>
          <a:endParaRPr lang="en-US" sz="1800" dirty="0"/>
        </a:p>
      </dgm:t>
    </dgm:pt>
    <dgm:pt modelId="{846E3BE2-AEDF-4F13-8711-6403CC8953A0}" type="parTrans" cxnId="{74DD5353-BA53-419F-90EF-8CBBAEAF36D1}">
      <dgm:prSet/>
      <dgm:spPr/>
      <dgm:t>
        <a:bodyPr/>
        <a:lstStyle/>
        <a:p>
          <a:endParaRPr lang="en-US" sz="1800"/>
        </a:p>
      </dgm:t>
    </dgm:pt>
    <dgm:pt modelId="{A24337E7-A349-46DF-B1A1-08542C02CCCA}" type="sibTrans" cxnId="{74DD5353-BA53-419F-90EF-8CBBAEAF36D1}">
      <dgm:prSet/>
      <dgm:spPr/>
      <dgm:t>
        <a:bodyPr/>
        <a:lstStyle/>
        <a:p>
          <a:endParaRPr lang="en-US" sz="1800"/>
        </a:p>
      </dgm:t>
    </dgm:pt>
    <dgm:pt modelId="{14B9B29F-A3A9-46A1-91C0-3E876383F0C5}">
      <dgm:prSet phldrT="[Text]" custT="1"/>
      <dgm:spPr/>
      <dgm:t>
        <a:bodyPr/>
        <a:lstStyle/>
        <a:p>
          <a:r>
            <a:rPr lang="en-US" sz="1800" dirty="0" err="1" smtClean="0"/>
            <a:t>Larutan</a:t>
          </a:r>
          <a:r>
            <a:rPr lang="en-US" sz="1800" dirty="0" smtClean="0"/>
            <a:t> yang </a:t>
          </a:r>
          <a:r>
            <a:rPr lang="en-US" sz="1800" dirty="0" err="1" smtClean="0"/>
            <a:t>dapat</a:t>
          </a:r>
          <a:r>
            <a:rPr lang="en-US" sz="1800" dirty="0" smtClean="0"/>
            <a:t> </a:t>
          </a:r>
          <a:r>
            <a:rPr lang="en-US" sz="1800" dirty="0" err="1" smtClean="0"/>
            <a:t>menyebabkan</a:t>
          </a:r>
          <a:r>
            <a:rPr lang="en-US" sz="1800" dirty="0" smtClean="0"/>
            <a:t> </a:t>
          </a:r>
          <a:r>
            <a:rPr lang="en-US" sz="1800" dirty="0" err="1" smtClean="0"/>
            <a:t>penyakit</a:t>
          </a:r>
          <a:r>
            <a:rPr lang="en-US" sz="1800" dirty="0" smtClean="0"/>
            <a:t> </a:t>
          </a:r>
          <a:r>
            <a:rPr lang="en-US" sz="1800" dirty="0" err="1" smtClean="0"/>
            <a:t>kulit</a:t>
          </a:r>
          <a:r>
            <a:rPr lang="en-US" sz="1800" dirty="0" smtClean="0"/>
            <a:t> dermatitis</a:t>
          </a:r>
          <a:endParaRPr lang="en-US" sz="1800" dirty="0"/>
        </a:p>
      </dgm:t>
    </dgm:pt>
    <dgm:pt modelId="{BEC2871F-6CE2-4F9D-BB9F-207F53A8E79E}" type="parTrans" cxnId="{E9372D29-3BBD-4E85-B1FB-E1D1CF1B9A61}">
      <dgm:prSet/>
      <dgm:spPr/>
      <dgm:t>
        <a:bodyPr/>
        <a:lstStyle/>
        <a:p>
          <a:endParaRPr lang="en-US" sz="1800"/>
        </a:p>
      </dgm:t>
    </dgm:pt>
    <dgm:pt modelId="{3B502FEF-88C5-4FD6-AF56-69B5E9D86708}" type="sibTrans" cxnId="{E9372D29-3BBD-4E85-B1FB-E1D1CF1B9A61}">
      <dgm:prSet/>
      <dgm:spPr/>
      <dgm:t>
        <a:bodyPr/>
        <a:lstStyle/>
        <a:p>
          <a:endParaRPr lang="en-US" sz="1800"/>
        </a:p>
      </dgm:t>
    </dgm:pt>
    <dgm:pt modelId="{F10A3977-4E66-4CDF-9F15-99C09267FE38}">
      <dgm:prSet phldrT="[Text]" custT="1"/>
      <dgm:spPr/>
      <dgm:t>
        <a:bodyPr/>
        <a:lstStyle/>
        <a:p>
          <a:r>
            <a:rPr lang="en-US" sz="1800" dirty="0" err="1" smtClean="0"/>
            <a:t>Awan</a:t>
          </a:r>
          <a:r>
            <a:rPr lang="en-US" sz="1800" dirty="0" smtClean="0"/>
            <a:t> </a:t>
          </a:r>
          <a:r>
            <a:rPr lang="en-US" sz="1800" dirty="0" err="1" smtClean="0"/>
            <a:t>atau</a:t>
          </a:r>
          <a:r>
            <a:rPr lang="en-US" sz="1800" dirty="0" smtClean="0"/>
            <a:t> </a:t>
          </a:r>
          <a:r>
            <a:rPr lang="en-US" sz="1800" dirty="0" err="1" smtClean="0"/>
            <a:t>kabut</a:t>
          </a:r>
          <a:endParaRPr lang="en-US" sz="1800" dirty="0"/>
        </a:p>
      </dgm:t>
    </dgm:pt>
    <dgm:pt modelId="{F1008F68-6579-40AB-8B07-04D89350B980}" type="parTrans" cxnId="{CA7DF3A8-113A-484D-816A-D2721E116019}">
      <dgm:prSet/>
      <dgm:spPr/>
      <dgm:t>
        <a:bodyPr/>
        <a:lstStyle/>
        <a:p>
          <a:endParaRPr lang="en-US" sz="1800"/>
        </a:p>
      </dgm:t>
    </dgm:pt>
    <dgm:pt modelId="{4E0AB66E-0CF6-471A-B361-0CF39890547A}" type="sibTrans" cxnId="{CA7DF3A8-113A-484D-816A-D2721E116019}">
      <dgm:prSet/>
      <dgm:spPr/>
      <dgm:t>
        <a:bodyPr/>
        <a:lstStyle/>
        <a:p>
          <a:endParaRPr lang="en-US" sz="1800"/>
        </a:p>
      </dgm:t>
    </dgm:pt>
    <dgm:pt modelId="{71E54819-2386-4A04-AA2E-728B768410EE}" type="pres">
      <dgm:prSet presAssocID="{69F5873B-99B2-48B2-A506-6AE0976F4E3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3A817AE8-7F0B-4D65-8BA0-C703E9DE38D3}" type="pres">
      <dgm:prSet presAssocID="{69F5873B-99B2-48B2-A506-6AE0976F4E30}" presName="Name1" presStyleCnt="0"/>
      <dgm:spPr/>
      <dgm:t>
        <a:bodyPr/>
        <a:lstStyle/>
        <a:p>
          <a:endParaRPr lang="en-US"/>
        </a:p>
      </dgm:t>
    </dgm:pt>
    <dgm:pt modelId="{03951315-2AA5-4DCE-B283-993A81C0CF49}" type="pres">
      <dgm:prSet presAssocID="{69F5873B-99B2-48B2-A506-6AE0976F4E30}" presName="cycle" presStyleCnt="0"/>
      <dgm:spPr/>
      <dgm:t>
        <a:bodyPr/>
        <a:lstStyle/>
        <a:p>
          <a:endParaRPr lang="en-US"/>
        </a:p>
      </dgm:t>
    </dgm:pt>
    <dgm:pt modelId="{7C9D07A9-569F-4709-9E95-38B40F6FDDDB}" type="pres">
      <dgm:prSet presAssocID="{69F5873B-99B2-48B2-A506-6AE0976F4E30}" presName="srcNode" presStyleLbl="node1" presStyleIdx="0" presStyleCnt="4"/>
      <dgm:spPr/>
      <dgm:t>
        <a:bodyPr/>
        <a:lstStyle/>
        <a:p>
          <a:endParaRPr lang="en-US"/>
        </a:p>
      </dgm:t>
    </dgm:pt>
    <dgm:pt modelId="{870EFEB0-590E-43A4-A765-3AE74A47F961}" type="pres">
      <dgm:prSet presAssocID="{69F5873B-99B2-48B2-A506-6AE0976F4E30}" presName="conn" presStyleLbl="parChTrans1D2" presStyleIdx="0" presStyleCnt="1"/>
      <dgm:spPr/>
      <dgm:t>
        <a:bodyPr/>
        <a:lstStyle/>
        <a:p>
          <a:endParaRPr lang="en-US"/>
        </a:p>
      </dgm:t>
    </dgm:pt>
    <dgm:pt modelId="{5B06F49D-37ED-4506-A8AD-43BB8C189710}" type="pres">
      <dgm:prSet presAssocID="{69F5873B-99B2-48B2-A506-6AE0976F4E30}" presName="extraNode" presStyleLbl="node1" presStyleIdx="0" presStyleCnt="4"/>
      <dgm:spPr/>
      <dgm:t>
        <a:bodyPr/>
        <a:lstStyle/>
        <a:p>
          <a:endParaRPr lang="en-US"/>
        </a:p>
      </dgm:t>
    </dgm:pt>
    <dgm:pt modelId="{7CDE0F11-99CA-4594-A40A-89EBC020FBBC}" type="pres">
      <dgm:prSet presAssocID="{69F5873B-99B2-48B2-A506-6AE0976F4E30}" presName="dstNode" presStyleLbl="node1" presStyleIdx="0" presStyleCnt="4"/>
      <dgm:spPr/>
      <dgm:t>
        <a:bodyPr/>
        <a:lstStyle/>
        <a:p>
          <a:endParaRPr lang="en-US"/>
        </a:p>
      </dgm:t>
    </dgm:pt>
    <dgm:pt modelId="{70C61016-1C72-43E6-9F0E-88387A91937A}" type="pres">
      <dgm:prSet presAssocID="{EAC0B826-C3E5-4091-BE05-DA236E5169BD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560CFC-CB48-46D6-891E-A456584CBF18}" type="pres">
      <dgm:prSet presAssocID="{EAC0B826-C3E5-4091-BE05-DA236E5169BD}" presName="accent_1" presStyleCnt="0"/>
      <dgm:spPr/>
      <dgm:t>
        <a:bodyPr/>
        <a:lstStyle/>
        <a:p>
          <a:endParaRPr lang="en-US"/>
        </a:p>
      </dgm:t>
    </dgm:pt>
    <dgm:pt modelId="{6516730E-97BE-4B5F-93A0-0F99D8732EBC}" type="pres">
      <dgm:prSet presAssocID="{EAC0B826-C3E5-4091-BE05-DA236E5169BD}" presName="accentRepeatNode" presStyleLbl="solidFgAcc1" presStyleIdx="0" presStyleCnt="4"/>
      <dgm:spPr/>
      <dgm:t>
        <a:bodyPr/>
        <a:lstStyle/>
        <a:p>
          <a:endParaRPr lang="en-US"/>
        </a:p>
      </dgm:t>
    </dgm:pt>
    <dgm:pt modelId="{5732D254-A1C9-4567-87A9-A52DBD309AC4}" type="pres">
      <dgm:prSet presAssocID="{BB115F9B-1BFE-4E6F-A201-6204A3EBC15B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796E01-4950-4B3C-9FD3-03EED255AA39}" type="pres">
      <dgm:prSet presAssocID="{BB115F9B-1BFE-4E6F-A201-6204A3EBC15B}" presName="accent_2" presStyleCnt="0"/>
      <dgm:spPr/>
      <dgm:t>
        <a:bodyPr/>
        <a:lstStyle/>
        <a:p>
          <a:endParaRPr lang="en-US"/>
        </a:p>
      </dgm:t>
    </dgm:pt>
    <dgm:pt modelId="{601072F9-AB23-4889-A77F-DDFA799AB29D}" type="pres">
      <dgm:prSet presAssocID="{BB115F9B-1BFE-4E6F-A201-6204A3EBC15B}" presName="accentRepeatNode" presStyleLbl="solidFgAcc1" presStyleIdx="1" presStyleCnt="4"/>
      <dgm:spPr/>
      <dgm:t>
        <a:bodyPr/>
        <a:lstStyle/>
        <a:p>
          <a:endParaRPr lang="en-US"/>
        </a:p>
      </dgm:t>
    </dgm:pt>
    <dgm:pt modelId="{E3574EFB-3C63-48D8-B4ED-C0184EEA4BF3}" type="pres">
      <dgm:prSet presAssocID="{14B9B29F-A3A9-46A1-91C0-3E876383F0C5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F1BF94-5DE6-4308-A5DA-0402E7F6BBBB}" type="pres">
      <dgm:prSet presAssocID="{14B9B29F-A3A9-46A1-91C0-3E876383F0C5}" presName="accent_3" presStyleCnt="0"/>
      <dgm:spPr/>
      <dgm:t>
        <a:bodyPr/>
        <a:lstStyle/>
        <a:p>
          <a:endParaRPr lang="en-US"/>
        </a:p>
      </dgm:t>
    </dgm:pt>
    <dgm:pt modelId="{CBCE0878-DC0F-4DE4-93DA-D9DBF3DF689B}" type="pres">
      <dgm:prSet presAssocID="{14B9B29F-A3A9-46A1-91C0-3E876383F0C5}" presName="accentRepeatNode" presStyleLbl="solidFgAcc1" presStyleIdx="2" presStyleCnt="4"/>
      <dgm:spPr/>
      <dgm:t>
        <a:bodyPr/>
        <a:lstStyle/>
        <a:p>
          <a:endParaRPr lang="en-US"/>
        </a:p>
      </dgm:t>
    </dgm:pt>
    <dgm:pt modelId="{DA5E6542-278B-43D0-8EF6-8AAB58EA38C7}" type="pres">
      <dgm:prSet presAssocID="{F10A3977-4E66-4CDF-9F15-99C09267FE38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57554F-9042-4970-9FF0-AC401C0F1718}" type="pres">
      <dgm:prSet presAssocID="{F10A3977-4E66-4CDF-9F15-99C09267FE38}" presName="accent_4" presStyleCnt="0"/>
      <dgm:spPr/>
      <dgm:t>
        <a:bodyPr/>
        <a:lstStyle/>
        <a:p>
          <a:endParaRPr lang="en-US"/>
        </a:p>
      </dgm:t>
    </dgm:pt>
    <dgm:pt modelId="{A4655BF8-DB5B-4B92-979C-816F7DC964CF}" type="pres">
      <dgm:prSet presAssocID="{F10A3977-4E66-4CDF-9F15-99C09267FE38}" presName="accentRepeatNode" presStyleLbl="solidFgAcc1" presStyleIdx="3" presStyleCnt="4"/>
      <dgm:spPr/>
      <dgm:t>
        <a:bodyPr/>
        <a:lstStyle/>
        <a:p>
          <a:endParaRPr lang="en-US"/>
        </a:p>
      </dgm:t>
    </dgm:pt>
  </dgm:ptLst>
  <dgm:cxnLst>
    <dgm:cxn modelId="{6AC865F6-21EF-44B9-99CB-A76D0AF5AF12}" type="presOf" srcId="{69F5873B-99B2-48B2-A506-6AE0976F4E30}" destId="{71E54819-2386-4A04-AA2E-728B768410EE}" srcOrd="0" destOrd="0" presId="urn:microsoft.com/office/officeart/2008/layout/VerticalCurvedList"/>
    <dgm:cxn modelId="{E184A1F8-1894-4E00-B326-732C0CBAE17A}" srcId="{69F5873B-99B2-48B2-A506-6AE0976F4E30}" destId="{EAC0B826-C3E5-4091-BE05-DA236E5169BD}" srcOrd="0" destOrd="0" parTransId="{667218ED-16B4-48DD-8717-796AA2346353}" sibTransId="{0E29FBFF-1F6A-4409-9643-9A95C9338324}"/>
    <dgm:cxn modelId="{BCD0D797-64C1-4162-AD9F-636896533DDE}" type="presOf" srcId="{0E29FBFF-1F6A-4409-9643-9A95C9338324}" destId="{870EFEB0-590E-43A4-A765-3AE74A47F961}" srcOrd="0" destOrd="0" presId="urn:microsoft.com/office/officeart/2008/layout/VerticalCurvedList"/>
    <dgm:cxn modelId="{5C560EC5-E97E-4348-BB1C-34C63572E5BD}" type="presOf" srcId="{14B9B29F-A3A9-46A1-91C0-3E876383F0C5}" destId="{E3574EFB-3C63-48D8-B4ED-C0184EEA4BF3}" srcOrd="0" destOrd="0" presId="urn:microsoft.com/office/officeart/2008/layout/VerticalCurvedList"/>
    <dgm:cxn modelId="{792751FF-791E-49EE-8F4D-81CE643B9AEE}" type="presOf" srcId="{F10A3977-4E66-4CDF-9F15-99C09267FE38}" destId="{DA5E6542-278B-43D0-8EF6-8AAB58EA38C7}" srcOrd="0" destOrd="0" presId="urn:microsoft.com/office/officeart/2008/layout/VerticalCurvedList"/>
    <dgm:cxn modelId="{E9372D29-3BBD-4E85-B1FB-E1D1CF1B9A61}" srcId="{69F5873B-99B2-48B2-A506-6AE0976F4E30}" destId="{14B9B29F-A3A9-46A1-91C0-3E876383F0C5}" srcOrd="2" destOrd="0" parTransId="{BEC2871F-6CE2-4F9D-BB9F-207F53A8E79E}" sibTransId="{3B502FEF-88C5-4FD6-AF56-69B5E9D86708}"/>
    <dgm:cxn modelId="{CA7DF3A8-113A-484D-816A-D2721E116019}" srcId="{69F5873B-99B2-48B2-A506-6AE0976F4E30}" destId="{F10A3977-4E66-4CDF-9F15-99C09267FE38}" srcOrd="3" destOrd="0" parTransId="{F1008F68-6579-40AB-8B07-04D89350B980}" sibTransId="{4E0AB66E-0CF6-471A-B361-0CF39890547A}"/>
    <dgm:cxn modelId="{74DD5353-BA53-419F-90EF-8CBBAEAF36D1}" srcId="{69F5873B-99B2-48B2-A506-6AE0976F4E30}" destId="{BB115F9B-1BFE-4E6F-A201-6204A3EBC15B}" srcOrd="1" destOrd="0" parTransId="{846E3BE2-AEDF-4F13-8711-6403CC8953A0}" sibTransId="{A24337E7-A349-46DF-B1A1-08542C02CCCA}"/>
    <dgm:cxn modelId="{9B33730D-930A-45CA-B250-156492365169}" type="presOf" srcId="{BB115F9B-1BFE-4E6F-A201-6204A3EBC15B}" destId="{5732D254-A1C9-4567-87A9-A52DBD309AC4}" srcOrd="0" destOrd="0" presId="urn:microsoft.com/office/officeart/2008/layout/VerticalCurvedList"/>
    <dgm:cxn modelId="{EEA9BFC2-0C27-4FCF-8DDC-62D37806C4EC}" type="presOf" srcId="{EAC0B826-C3E5-4091-BE05-DA236E5169BD}" destId="{70C61016-1C72-43E6-9F0E-88387A91937A}" srcOrd="0" destOrd="0" presId="urn:microsoft.com/office/officeart/2008/layout/VerticalCurvedList"/>
    <dgm:cxn modelId="{BA1CCFDB-00A2-434E-BEA9-B2EF5CD9C0D9}" type="presParOf" srcId="{71E54819-2386-4A04-AA2E-728B768410EE}" destId="{3A817AE8-7F0B-4D65-8BA0-C703E9DE38D3}" srcOrd="0" destOrd="0" presId="urn:microsoft.com/office/officeart/2008/layout/VerticalCurvedList"/>
    <dgm:cxn modelId="{48218394-5844-4EFA-A23F-7FA7C8E70A63}" type="presParOf" srcId="{3A817AE8-7F0B-4D65-8BA0-C703E9DE38D3}" destId="{03951315-2AA5-4DCE-B283-993A81C0CF49}" srcOrd="0" destOrd="0" presId="urn:microsoft.com/office/officeart/2008/layout/VerticalCurvedList"/>
    <dgm:cxn modelId="{64C2B593-BA04-41FF-85DF-8A25A93399F8}" type="presParOf" srcId="{03951315-2AA5-4DCE-B283-993A81C0CF49}" destId="{7C9D07A9-569F-4709-9E95-38B40F6FDDDB}" srcOrd="0" destOrd="0" presId="urn:microsoft.com/office/officeart/2008/layout/VerticalCurvedList"/>
    <dgm:cxn modelId="{94DFB3D9-80E2-4353-A417-70570840AF7A}" type="presParOf" srcId="{03951315-2AA5-4DCE-B283-993A81C0CF49}" destId="{870EFEB0-590E-43A4-A765-3AE74A47F961}" srcOrd="1" destOrd="0" presId="urn:microsoft.com/office/officeart/2008/layout/VerticalCurvedList"/>
    <dgm:cxn modelId="{F84CCC50-9D65-431B-A24B-88E0FCFCFE30}" type="presParOf" srcId="{03951315-2AA5-4DCE-B283-993A81C0CF49}" destId="{5B06F49D-37ED-4506-A8AD-43BB8C189710}" srcOrd="2" destOrd="0" presId="urn:microsoft.com/office/officeart/2008/layout/VerticalCurvedList"/>
    <dgm:cxn modelId="{1D672DF1-E7A4-4F6E-B792-ADEB667ABD03}" type="presParOf" srcId="{03951315-2AA5-4DCE-B283-993A81C0CF49}" destId="{7CDE0F11-99CA-4594-A40A-89EBC020FBBC}" srcOrd="3" destOrd="0" presId="urn:microsoft.com/office/officeart/2008/layout/VerticalCurvedList"/>
    <dgm:cxn modelId="{B1D4404F-30BA-4497-93EF-589FF0D11591}" type="presParOf" srcId="{3A817AE8-7F0B-4D65-8BA0-C703E9DE38D3}" destId="{70C61016-1C72-43E6-9F0E-88387A91937A}" srcOrd="1" destOrd="0" presId="urn:microsoft.com/office/officeart/2008/layout/VerticalCurvedList"/>
    <dgm:cxn modelId="{CFE04903-68DB-4AAF-A213-88D6FD510C1B}" type="presParOf" srcId="{3A817AE8-7F0B-4D65-8BA0-C703E9DE38D3}" destId="{5C560CFC-CB48-46D6-891E-A456584CBF18}" srcOrd="2" destOrd="0" presId="urn:microsoft.com/office/officeart/2008/layout/VerticalCurvedList"/>
    <dgm:cxn modelId="{4D6CF9DE-76FF-420D-BAB6-7F6E7E3F566D}" type="presParOf" srcId="{5C560CFC-CB48-46D6-891E-A456584CBF18}" destId="{6516730E-97BE-4B5F-93A0-0F99D8732EBC}" srcOrd="0" destOrd="0" presId="urn:microsoft.com/office/officeart/2008/layout/VerticalCurvedList"/>
    <dgm:cxn modelId="{2C0C365E-364F-444C-9C10-394189292FA3}" type="presParOf" srcId="{3A817AE8-7F0B-4D65-8BA0-C703E9DE38D3}" destId="{5732D254-A1C9-4567-87A9-A52DBD309AC4}" srcOrd="3" destOrd="0" presId="urn:microsoft.com/office/officeart/2008/layout/VerticalCurvedList"/>
    <dgm:cxn modelId="{C8ACD8B8-E801-4FDB-8BEB-1C9C2D070E7E}" type="presParOf" srcId="{3A817AE8-7F0B-4D65-8BA0-C703E9DE38D3}" destId="{29796E01-4950-4B3C-9FD3-03EED255AA39}" srcOrd="4" destOrd="0" presId="urn:microsoft.com/office/officeart/2008/layout/VerticalCurvedList"/>
    <dgm:cxn modelId="{F3804306-5308-481B-85F6-A7E706414994}" type="presParOf" srcId="{29796E01-4950-4B3C-9FD3-03EED255AA39}" destId="{601072F9-AB23-4889-A77F-DDFA799AB29D}" srcOrd="0" destOrd="0" presId="urn:microsoft.com/office/officeart/2008/layout/VerticalCurvedList"/>
    <dgm:cxn modelId="{18653A5A-CBB4-44AC-9254-E27D5FB45BCE}" type="presParOf" srcId="{3A817AE8-7F0B-4D65-8BA0-C703E9DE38D3}" destId="{E3574EFB-3C63-48D8-B4ED-C0184EEA4BF3}" srcOrd="5" destOrd="0" presId="urn:microsoft.com/office/officeart/2008/layout/VerticalCurvedList"/>
    <dgm:cxn modelId="{14A48B95-D89B-43E4-B199-7DD1D7864C5C}" type="presParOf" srcId="{3A817AE8-7F0B-4D65-8BA0-C703E9DE38D3}" destId="{C3F1BF94-5DE6-4308-A5DA-0402E7F6BBBB}" srcOrd="6" destOrd="0" presId="urn:microsoft.com/office/officeart/2008/layout/VerticalCurvedList"/>
    <dgm:cxn modelId="{87B2E910-78C3-4BBE-941A-F99B4526AA79}" type="presParOf" srcId="{C3F1BF94-5DE6-4308-A5DA-0402E7F6BBBB}" destId="{CBCE0878-DC0F-4DE4-93DA-D9DBF3DF689B}" srcOrd="0" destOrd="0" presId="urn:microsoft.com/office/officeart/2008/layout/VerticalCurvedList"/>
    <dgm:cxn modelId="{388FE02C-9C8E-4314-BFA8-A6003E00434D}" type="presParOf" srcId="{3A817AE8-7F0B-4D65-8BA0-C703E9DE38D3}" destId="{DA5E6542-278B-43D0-8EF6-8AAB58EA38C7}" srcOrd="7" destOrd="0" presId="urn:microsoft.com/office/officeart/2008/layout/VerticalCurvedList"/>
    <dgm:cxn modelId="{B25ECC79-77BD-4E9F-BD6B-9FDA64AF23DB}" type="presParOf" srcId="{3A817AE8-7F0B-4D65-8BA0-C703E9DE38D3}" destId="{2557554F-9042-4970-9FF0-AC401C0F1718}" srcOrd="8" destOrd="0" presId="urn:microsoft.com/office/officeart/2008/layout/VerticalCurvedList"/>
    <dgm:cxn modelId="{573FE7C9-60D5-4824-9B06-676605561751}" type="presParOf" srcId="{2557554F-9042-4970-9FF0-AC401C0F1718}" destId="{A4655BF8-DB5B-4B92-979C-816F7DC964C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2E276A-B439-4420-A59E-DE8146D858BC}">
      <dsp:nvSpPr>
        <dsp:cNvPr id="0" name=""/>
        <dsp:cNvSpPr/>
      </dsp:nvSpPr>
      <dsp:spPr>
        <a:xfrm>
          <a:off x="402721" y="1042"/>
          <a:ext cx="7666895" cy="696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Keselamatan</a:t>
          </a:r>
          <a:r>
            <a:rPr lang="en-US" sz="1800" b="1" kern="1200" dirty="0" smtClean="0"/>
            <a:t> (</a:t>
          </a:r>
          <a:r>
            <a:rPr lang="en-US" sz="1800" b="1" i="1" kern="1200" dirty="0" smtClean="0"/>
            <a:t>Safety</a:t>
          </a:r>
          <a:r>
            <a:rPr lang="en-US" sz="1800" b="1" kern="1200" dirty="0" smtClean="0"/>
            <a:t>)</a:t>
          </a:r>
          <a:endParaRPr lang="en-US" sz="1800" b="1" kern="1200" dirty="0"/>
        </a:p>
      </dsp:txBody>
      <dsp:txXfrm>
        <a:off x="402721" y="1042"/>
        <a:ext cx="7666895" cy="696990"/>
      </dsp:txXfrm>
    </dsp:sp>
    <dsp:sp modelId="{24253B5B-15FC-4A57-B83D-A68B4C404AF5}">
      <dsp:nvSpPr>
        <dsp:cNvPr id="0" name=""/>
        <dsp:cNvSpPr/>
      </dsp:nvSpPr>
      <dsp:spPr>
        <a:xfrm>
          <a:off x="402721" y="698033"/>
          <a:ext cx="1794053" cy="1419795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FE2D7EA-7467-49B9-943B-F3254277C917}">
      <dsp:nvSpPr>
        <dsp:cNvPr id="0" name=""/>
        <dsp:cNvSpPr/>
      </dsp:nvSpPr>
      <dsp:spPr>
        <a:xfrm>
          <a:off x="1480345" y="698033"/>
          <a:ext cx="1794053" cy="1419795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8217C91-9AD4-4748-9FA2-FB54BB388B4E}">
      <dsp:nvSpPr>
        <dsp:cNvPr id="0" name=""/>
        <dsp:cNvSpPr/>
      </dsp:nvSpPr>
      <dsp:spPr>
        <a:xfrm>
          <a:off x="2558822" y="698033"/>
          <a:ext cx="1794053" cy="1419795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C12B23-25B2-4DFC-8D2C-076CCB93F7AC}">
      <dsp:nvSpPr>
        <dsp:cNvPr id="0" name=""/>
        <dsp:cNvSpPr/>
      </dsp:nvSpPr>
      <dsp:spPr>
        <a:xfrm>
          <a:off x="3636447" y="698033"/>
          <a:ext cx="1794053" cy="1419795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A82FFC-E09F-4235-A489-7AD1EF56432E}">
      <dsp:nvSpPr>
        <dsp:cNvPr id="0" name=""/>
        <dsp:cNvSpPr/>
      </dsp:nvSpPr>
      <dsp:spPr>
        <a:xfrm>
          <a:off x="4714923" y="698033"/>
          <a:ext cx="1794053" cy="1419795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B646AC-B639-4C8A-BC8D-E28D894166D2}">
      <dsp:nvSpPr>
        <dsp:cNvPr id="0" name=""/>
        <dsp:cNvSpPr/>
      </dsp:nvSpPr>
      <dsp:spPr>
        <a:xfrm>
          <a:off x="5792548" y="698033"/>
          <a:ext cx="1794053" cy="1419795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1CA5E3-BFED-4215-A800-D37AEA964CF9}">
      <dsp:nvSpPr>
        <dsp:cNvPr id="0" name=""/>
        <dsp:cNvSpPr/>
      </dsp:nvSpPr>
      <dsp:spPr>
        <a:xfrm>
          <a:off x="6871025" y="698033"/>
          <a:ext cx="1794053" cy="1419795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5DCC57-BBA8-4896-9107-F9B1E70A91FB}">
      <dsp:nvSpPr>
        <dsp:cNvPr id="0" name=""/>
        <dsp:cNvSpPr/>
      </dsp:nvSpPr>
      <dsp:spPr>
        <a:xfrm>
          <a:off x="402721" y="840013"/>
          <a:ext cx="7766565" cy="11358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Keselamatan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kerja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adalah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upaya-upaya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ditujukan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untuk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melindungi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pekerja</a:t>
          </a:r>
          <a:r>
            <a:rPr lang="en-US" sz="1800" kern="1200" dirty="0" smtClean="0"/>
            <a:t>; </a:t>
          </a:r>
          <a:r>
            <a:rPr lang="en-US" sz="1800" kern="1200" dirty="0" err="1" smtClean="0"/>
            <a:t>menjaga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keselamatan</a:t>
          </a:r>
          <a:r>
            <a:rPr lang="en-US" sz="1800" kern="1200" dirty="0" smtClean="0"/>
            <a:t> orang lain; </a:t>
          </a:r>
          <a:r>
            <a:rPr lang="en-US" sz="1800" kern="1200" dirty="0" err="1" smtClean="0"/>
            <a:t>melindungi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peralatan</a:t>
          </a:r>
          <a:r>
            <a:rPr lang="en-US" sz="1800" kern="1200" dirty="0" smtClean="0"/>
            <a:t>, </a:t>
          </a:r>
          <a:r>
            <a:rPr lang="en-US" sz="1800" kern="1200" dirty="0" err="1" smtClean="0"/>
            <a:t>tempat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kerja</a:t>
          </a:r>
          <a:r>
            <a:rPr lang="en-US" sz="1800" kern="1200" dirty="0" smtClean="0"/>
            <a:t>,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bahan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produksi</a:t>
          </a:r>
          <a:r>
            <a:rPr lang="en-US" sz="1800" kern="1200" dirty="0" smtClean="0"/>
            <a:t>; </a:t>
          </a:r>
          <a:r>
            <a:rPr lang="en-US" sz="1800" kern="1200" dirty="0" err="1" smtClean="0"/>
            <a:t>menjaga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kelestarian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lingkungan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hidup</a:t>
          </a:r>
          <a:r>
            <a:rPr lang="en-US" sz="1800" kern="1200" dirty="0" smtClean="0"/>
            <a:t>; </a:t>
          </a:r>
          <a:r>
            <a:rPr lang="en-US" sz="1800" kern="1200" dirty="0" err="1" smtClean="0"/>
            <a:t>serta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memperlancar</a:t>
          </a:r>
          <a:r>
            <a:rPr lang="en-US" sz="1800" kern="1200" dirty="0" smtClean="0"/>
            <a:t> proses </a:t>
          </a:r>
          <a:r>
            <a:rPr lang="en-US" sz="1800" kern="1200" dirty="0" err="1" smtClean="0"/>
            <a:t>produksi</a:t>
          </a:r>
          <a:r>
            <a:rPr lang="en-US" sz="1800" kern="1200" dirty="0" smtClean="0"/>
            <a:t>.</a:t>
          </a:r>
          <a:endParaRPr lang="en-US" sz="1800" kern="1200" dirty="0"/>
        </a:p>
      </dsp:txBody>
      <dsp:txXfrm>
        <a:off x="402721" y="840013"/>
        <a:ext cx="7766565" cy="1135836"/>
      </dsp:txXfrm>
    </dsp:sp>
    <dsp:sp modelId="{CDAEAB46-61D1-4C9E-A18E-CFF6F48E8897}">
      <dsp:nvSpPr>
        <dsp:cNvPr id="0" name=""/>
        <dsp:cNvSpPr/>
      </dsp:nvSpPr>
      <dsp:spPr>
        <a:xfrm>
          <a:off x="402721" y="2198936"/>
          <a:ext cx="7666895" cy="696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Kesehatan</a:t>
          </a:r>
          <a:r>
            <a:rPr lang="en-US" sz="1800" b="1" kern="1200" dirty="0" smtClean="0"/>
            <a:t> (</a:t>
          </a:r>
          <a:r>
            <a:rPr lang="en-US" sz="1800" b="1" i="1" kern="1200" dirty="0" smtClean="0"/>
            <a:t>Healthy</a:t>
          </a:r>
          <a:r>
            <a:rPr lang="en-US" sz="1800" b="1" kern="1200" dirty="0" smtClean="0"/>
            <a:t>)</a:t>
          </a:r>
          <a:endParaRPr lang="en-US" sz="1800" b="1" kern="1200" dirty="0"/>
        </a:p>
      </dsp:txBody>
      <dsp:txXfrm>
        <a:off x="402721" y="2198936"/>
        <a:ext cx="7666895" cy="696990"/>
      </dsp:txXfrm>
    </dsp:sp>
    <dsp:sp modelId="{1EC5274F-4047-4760-B879-5B380463A159}">
      <dsp:nvSpPr>
        <dsp:cNvPr id="0" name=""/>
        <dsp:cNvSpPr/>
      </dsp:nvSpPr>
      <dsp:spPr>
        <a:xfrm>
          <a:off x="402721" y="2895927"/>
          <a:ext cx="1794053" cy="1419795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98E725-09FB-4744-9B4E-F9AA2515E091}">
      <dsp:nvSpPr>
        <dsp:cNvPr id="0" name=""/>
        <dsp:cNvSpPr/>
      </dsp:nvSpPr>
      <dsp:spPr>
        <a:xfrm>
          <a:off x="1480345" y="2895927"/>
          <a:ext cx="1794053" cy="1419795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2814A5-4C0E-4818-AA29-D0A5BA59C290}">
      <dsp:nvSpPr>
        <dsp:cNvPr id="0" name=""/>
        <dsp:cNvSpPr/>
      </dsp:nvSpPr>
      <dsp:spPr>
        <a:xfrm>
          <a:off x="2558822" y="2895927"/>
          <a:ext cx="1794053" cy="1419795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14B666-4315-45B1-9896-9B5EA1862E13}">
      <dsp:nvSpPr>
        <dsp:cNvPr id="0" name=""/>
        <dsp:cNvSpPr/>
      </dsp:nvSpPr>
      <dsp:spPr>
        <a:xfrm>
          <a:off x="3636447" y="2895927"/>
          <a:ext cx="1794053" cy="1419795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D3878E-0749-4CC7-85A2-BEE96E5F2583}">
      <dsp:nvSpPr>
        <dsp:cNvPr id="0" name=""/>
        <dsp:cNvSpPr/>
      </dsp:nvSpPr>
      <dsp:spPr>
        <a:xfrm>
          <a:off x="4714923" y="2895927"/>
          <a:ext cx="1794053" cy="1419795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95D2CD-F5A7-4949-BCA4-003580106B5A}">
      <dsp:nvSpPr>
        <dsp:cNvPr id="0" name=""/>
        <dsp:cNvSpPr/>
      </dsp:nvSpPr>
      <dsp:spPr>
        <a:xfrm>
          <a:off x="5792548" y="2895927"/>
          <a:ext cx="1794053" cy="1419795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A53C5F-22DD-4C10-A881-28D4318E0305}">
      <dsp:nvSpPr>
        <dsp:cNvPr id="0" name=""/>
        <dsp:cNvSpPr/>
      </dsp:nvSpPr>
      <dsp:spPr>
        <a:xfrm>
          <a:off x="6871025" y="2895927"/>
          <a:ext cx="1794053" cy="1419795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9843FA-C9E2-4A92-BAAB-994993EF89B5}">
      <dsp:nvSpPr>
        <dsp:cNvPr id="0" name=""/>
        <dsp:cNvSpPr/>
      </dsp:nvSpPr>
      <dsp:spPr>
        <a:xfrm>
          <a:off x="402721" y="3037907"/>
          <a:ext cx="7766565" cy="11358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Kesehatan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kerja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diartikan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sebagai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upaya-upaya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ditujukan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untuk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memperoleh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kesehatan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setinggi-tingginya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dengan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cara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mencegah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memberantas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penyakit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diidap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oleh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pekerja</a:t>
          </a:r>
          <a:r>
            <a:rPr lang="en-US" sz="1800" kern="1200" dirty="0" smtClean="0"/>
            <a:t>, </a:t>
          </a:r>
          <a:r>
            <a:rPr lang="en-US" sz="1800" kern="1200" dirty="0" err="1" smtClean="0"/>
            <a:t>mencegah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kelelahan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kerja</a:t>
          </a:r>
          <a:r>
            <a:rPr lang="en-US" sz="1800" kern="1200" dirty="0" smtClean="0"/>
            <a:t>,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menciptakan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lingkungan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kerja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sehat</a:t>
          </a:r>
          <a:r>
            <a:rPr lang="en-US" sz="1800" kern="1200" dirty="0" smtClean="0"/>
            <a:t>.</a:t>
          </a:r>
          <a:endParaRPr lang="en-US" sz="1800" kern="1200" dirty="0"/>
        </a:p>
      </dsp:txBody>
      <dsp:txXfrm>
        <a:off x="402721" y="3037907"/>
        <a:ext cx="7766565" cy="113583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C45DB8-D720-451A-8C86-786BFC103B4F}">
      <dsp:nvSpPr>
        <dsp:cNvPr id="0" name=""/>
        <dsp:cNvSpPr/>
      </dsp:nvSpPr>
      <dsp:spPr>
        <a:xfrm>
          <a:off x="4381500" y="1757569"/>
          <a:ext cx="3758023" cy="1693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660"/>
              </a:lnTo>
              <a:lnTo>
                <a:pt x="3758023" y="84660"/>
              </a:lnTo>
              <a:lnTo>
                <a:pt x="3758023" y="1693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DAF6A5-6136-48E2-8354-799B4BF7CE2D}">
      <dsp:nvSpPr>
        <dsp:cNvPr id="0" name=""/>
        <dsp:cNvSpPr/>
      </dsp:nvSpPr>
      <dsp:spPr>
        <a:xfrm>
          <a:off x="4381500" y="1757569"/>
          <a:ext cx="2377271" cy="1693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660"/>
              </a:lnTo>
              <a:lnTo>
                <a:pt x="2377271" y="84660"/>
              </a:lnTo>
              <a:lnTo>
                <a:pt x="2377271" y="1693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ED72A6-F54D-4160-ADB9-105A482F11DD}">
      <dsp:nvSpPr>
        <dsp:cNvPr id="0" name=""/>
        <dsp:cNvSpPr/>
      </dsp:nvSpPr>
      <dsp:spPr>
        <a:xfrm>
          <a:off x="4381500" y="1757569"/>
          <a:ext cx="909879" cy="1693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660"/>
              </a:lnTo>
              <a:lnTo>
                <a:pt x="909879" y="84660"/>
              </a:lnTo>
              <a:lnTo>
                <a:pt x="909879" y="1693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8AD27F-3302-4FBC-AA5A-24666B0FF314}">
      <dsp:nvSpPr>
        <dsp:cNvPr id="0" name=""/>
        <dsp:cNvSpPr/>
      </dsp:nvSpPr>
      <dsp:spPr>
        <a:xfrm>
          <a:off x="3599328" y="1757569"/>
          <a:ext cx="782171" cy="169320"/>
        </a:xfrm>
        <a:custGeom>
          <a:avLst/>
          <a:gdLst/>
          <a:ahLst/>
          <a:cxnLst/>
          <a:rect l="0" t="0" r="0" b="0"/>
          <a:pathLst>
            <a:path>
              <a:moveTo>
                <a:pt x="782171" y="0"/>
              </a:moveTo>
              <a:lnTo>
                <a:pt x="782171" y="84660"/>
              </a:lnTo>
              <a:lnTo>
                <a:pt x="0" y="84660"/>
              </a:lnTo>
              <a:lnTo>
                <a:pt x="0" y="1693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C38A9C-EF0E-40E3-B52F-B31A3427EAC3}">
      <dsp:nvSpPr>
        <dsp:cNvPr id="0" name=""/>
        <dsp:cNvSpPr/>
      </dsp:nvSpPr>
      <dsp:spPr>
        <a:xfrm>
          <a:off x="2017378" y="1757569"/>
          <a:ext cx="2364121" cy="169320"/>
        </a:xfrm>
        <a:custGeom>
          <a:avLst/>
          <a:gdLst/>
          <a:ahLst/>
          <a:cxnLst/>
          <a:rect l="0" t="0" r="0" b="0"/>
          <a:pathLst>
            <a:path>
              <a:moveTo>
                <a:pt x="2364121" y="0"/>
              </a:moveTo>
              <a:lnTo>
                <a:pt x="2364121" y="84660"/>
              </a:lnTo>
              <a:lnTo>
                <a:pt x="0" y="84660"/>
              </a:lnTo>
              <a:lnTo>
                <a:pt x="0" y="1693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526DCB-7EBA-420F-8CEF-E7D04CA7A04A}">
      <dsp:nvSpPr>
        <dsp:cNvPr id="0" name=""/>
        <dsp:cNvSpPr/>
      </dsp:nvSpPr>
      <dsp:spPr>
        <a:xfrm>
          <a:off x="629051" y="1757569"/>
          <a:ext cx="3752448" cy="169320"/>
        </a:xfrm>
        <a:custGeom>
          <a:avLst/>
          <a:gdLst/>
          <a:ahLst/>
          <a:cxnLst/>
          <a:rect l="0" t="0" r="0" b="0"/>
          <a:pathLst>
            <a:path>
              <a:moveTo>
                <a:pt x="3752448" y="0"/>
              </a:moveTo>
              <a:lnTo>
                <a:pt x="3752448" y="84660"/>
              </a:lnTo>
              <a:lnTo>
                <a:pt x="0" y="84660"/>
              </a:lnTo>
              <a:lnTo>
                <a:pt x="0" y="1693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BD7ECF-4658-48B8-B453-E8A2907FE2FA}">
      <dsp:nvSpPr>
        <dsp:cNvPr id="0" name=""/>
        <dsp:cNvSpPr/>
      </dsp:nvSpPr>
      <dsp:spPr>
        <a:xfrm>
          <a:off x="3319409" y="832196"/>
          <a:ext cx="2124181" cy="92537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Jenis-Jenis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Perlengkapan</a:t>
          </a:r>
          <a:r>
            <a:rPr lang="en-US" sz="2000" kern="1200" dirty="0" smtClean="0"/>
            <a:t> APD</a:t>
          </a:r>
          <a:endParaRPr lang="en-US" sz="2000" kern="1200" dirty="0"/>
        </a:p>
      </dsp:txBody>
      <dsp:txXfrm>
        <a:off x="3319409" y="832196"/>
        <a:ext cx="2124181" cy="925372"/>
      </dsp:txXfrm>
    </dsp:sp>
    <dsp:sp modelId="{6B936085-D2A3-4B81-9369-3B37AD9D4B95}">
      <dsp:nvSpPr>
        <dsp:cNvPr id="0" name=""/>
        <dsp:cNvSpPr/>
      </dsp:nvSpPr>
      <dsp:spPr>
        <a:xfrm>
          <a:off x="5029" y="1926889"/>
          <a:ext cx="1248045" cy="95081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Alat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pelindung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kepala</a:t>
          </a:r>
          <a:endParaRPr lang="en-US" sz="2000" kern="1200" dirty="0"/>
        </a:p>
      </dsp:txBody>
      <dsp:txXfrm>
        <a:off x="5029" y="1926889"/>
        <a:ext cx="1248045" cy="950811"/>
      </dsp:txXfrm>
    </dsp:sp>
    <dsp:sp modelId="{81471248-D6C8-4E35-8F81-694EF544E048}">
      <dsp:nvSpPr>
        <dsp:cNvPr id="0" name=""/>
        <dsp:cNvSpPr/>
      </dsp:nvSpPr>
      <dsp:spPr>
        <a:xfrm>
          <a:off x="1422394" y="1926889"/>
          <a:ext cx="1189968" cy="71533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Pelindung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mata</a:t>
          </a:r>
          <a:endParaRPr lang="en-US" sz="2000" kern="1200" dirty="0"/>
        </a:p>
      </dsp:txBody>
      <dsp:txXfrm>
        <a:off x="1422394" y="1926889"/>
        <a:ext cx="1189968" cy="715338"/>
      </dsp:txXfrm>
    </dsp:sp>
    <dsp:sp modelId="{A9BA7C8F-BFEA-4463-B90E-D3949AF29737}">
      <dsp:nvSpPr>
        <dsp:cNvPr id="0" name=""/>
        <dsp:cNvSpPr/>
      </dsp:nvSpPr>
      <dsp:spPr>
        <a:xfrm>
          <a:off x="2781683" y="1926889"/>
          <a:ext cx="1635289" cy="7339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Pelindung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pendengaran</a:t>
          </a:r>
          <a:endParaRPr lang="en-US" sz="2000" kern="1200" dirty="0"/>
        </a:p>
      </dsp:txBody>
      <dsp:txXfrm>
        <a:off x="2781683" y="1926889"/>
        <a:ext cx="1635289" cy="733992"/>
      </dsp:txXfrm>
    </dsp:sp>
    <dsp:sp modelId="{0CCFBEBC-EED9-4F40-B32F-F9A81F9E1364}">
      <dsp:nvSpPr>
        <dsp:cNvPr id="0" name=""/>
        <dsp:cNvSpPr/>
      </dsp:nvSpPr>
      <dsp:spPr>
        <a:xfrm>
          <a:off x="4586293" y="1926889"/>
          <a:ext cx="1410173" cy="115395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Pelindung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pernapasan</a:t>
          </a:r>
          <a:r>
            <a:rPr lang="en-US" sz="2000" kern="1200" dirty="0" smtClean="0"/>
            <a:t> (respirator)</a:t>
          </a:r>
          <a:endParaRPr lang="en-US" sz="2000" kern="1200" dirty="0"/>
        </a:p>
      </dsp:txBody>
      <dsp:txXfrm>
        <a:off x="4586293" y="1926889"/>
        <a:ext cx="1410173" cy="1153951"/>
      </dsp:txXfrm>
    </dsp:sp>
    <dsp:sp modelId="{638C7589-EF2B-4296-8E16-C0333DCB65E0}">
      <dsp:nvSpPr>
        <dsp:cNvPr id="0" name=""/>
        <dsp:cNvSpPr/>
      </dsp:nvSpPr>
      <dsp:spPr>
        <a:xfrm>
          <a:off x="6165787" y="1926889"/>
          <a:ext cx="1185969" cy="16605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Pelindung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tangan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atau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sarung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tangan</a:t>
          </a:r>
          <a:endParaRPr lang="en-US" sz="2000" kern="1200" dirty="0"/>
        </a:p>
      </dsp:txBody>
      <dsp:txXfrm>
        <a:off x="6165787" y="1926889"/>
        <a:ext cx="1185969" cy="1660513"/>
      </dsp:txXfrm>
    </dsp:sp>
    <dsp:sp modelId="{7786E25C-6E7F-4E21-811E-7787DF2E1873}">
      <dsp:nvSpPr>
        <dsp:cNvPr id="0" name=""/>
        <dsp:cNvSpPr/>
      </dsp:nvSpPr>
      <dsp:spPr>
        <a:xfrm>
          <a:off x="7521076" y="1926889"/>
          <a:ext cx="1236894" cy="76336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Pelindung</a:t>
          </a:r>
          <a:r>
            <a:rPr lang="en-US" sz="2000" kern="1200" dirty="0" smtClean="0"/>
            <a:t> kaki</a:t>
          </a:r>
          <a:endParaRPr lang="en-US" sz="2000" kern="1200" dirty="0"/>
        </a:p>
      </dsp:txBody>
      <dsp:txXfrm>
        <a:off x="7521076" y="1926889"/>
        <a:ext cx="1236894" cy="76336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0EFEB0-590E-43A4-A765-3AE74A47F961}">
      <dsp:nvSpPr>
        <dsp:cNvPr id="0" name=""/>
        <dsp:cNvSpPr/>
      </dsp:nvSpPr>
      <dsp:spPr>
        <a:xfrm>
          <a:off x="-4306964" y="-660719"/>
          <a:ext cx="5131440" cy="5131440"/>
        </a:xfrm>
        <a:prstGeom prst="blockArc">
          <a:avLst>
            <a:gd name="adj1" fmla="val 18900000"/>
            <a:gd name="adj2" fmla="val 2700000"/>
            <a:gd name="adj3" fmla="val 421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C61016-1C72-43E6-9F0E-88387A91937A}">
      <dsp:nvSpPr>
        <dsp:cNvPr id="0" name=""/>
        <dsp:cNvSpPr/>
      </dsp:nvSpPr>
      <dsp:spPr>
        <a:xfrm>
          <a:off x="431933" y="292912"/>
          <a:ext cx="6656044" cy="5861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5241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Menyelamatkan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nyawa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korban</a:t>
          </a:r>
          <a:endParaRPr lang="en-US" sz="2000" kern="1200" dirty="0"/>
        </a:p>
      </dsp:txBody>
      <dsp:txXfrm>
        <a:off x="431933" y="292912"/>
        <a:ext cx="6656044" cy="586130"/>
      </dsp:txXfrm>
    </dsp:sp>
    <dsp:sp modelId="{6516730E-97BE-4B5F-93A0-0F99D8732EBC}">
      <dsp:nvSpPr>
        <dsp:cNvPr id="0" name=""/>
        <dsp:cNvSpPr/>
      </dsp:nvSpPr>
      <dsp:spPr>
        <a:xfrm>
          <a:off x="65601" y="219646"/>
          <a:ext cx="732663" cy="7326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32D254-A1C9-4567-87A9-A52DBD309AC4}">
      <dsp:nvSpPr>
        <dsp:cNvPr id="0" name=""/>
        <dsp:cNvSpPr/>
      </dsp:nvSpPr>
      <dsp:spPr>
        <a:xfrm>
          <a:off x="767975" y="1172260"/>
          <a:ext cx="6320002" cy="58613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5241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Meringankan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penderitaan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korban</a:t>
          </a:r>
          <a:endParaRPr lang="en-US" sz="2000" kern="1200" dirty="0"/>
        </a:p>
      </dsp:txBody>
      <dsp:txXfrm>
        <a:off x="767975" y="1172260"/>
        <a:ext cx="6320002" cy="586130"/>
      </dsp:txXfrm>
    </dsp:sp>
    <dsp:sp modelId="{601072F9-AB23-4889-A77F-DDFA799AB29D}">
      <dsp:nvSpPr>
        <dsp:cNvPr id="0" name=""/>
        <dsp:cNvSpPr/>
      </dsp:nvSpPr>
      <dsp:spPr>
        <a:xfrm>
          <a:off x="401643" y="1098994"/>
          <a:ext cx="732663" cy="7326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574EFB-3C63-48D8-B4ED-C0184EEA4BF3}">
      <dsp:nvSpPr>
        <dsp:cNvPr id="0" name=""/>
        <dsp:cNvSpPr/>
      </dsp:nvSpPr>
      <dsp:spPr>
        <a:xfrm>
          <a:off x="767975" y="2051608"/>
          <a:ext cx="6320002" cy="58613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5241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Mencegah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cedera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atau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penyakit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menjadi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lebih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parah</a:t>
          </a:r>
          <a:endParaRPr lang="en-US" sz="2000" kern="1200" dirty="0"/>
        </a:p>
      </dsp:txBody>
      <dsp:txXfrm>
        <a:off x="767975" y="2051608"/>
        <a:ext cx="6320002" cy="586130"/>
      </dsp:txXfrm>
    </dsp:sp>
    <dsp:sp modelId="{CBCE0878-DC0F-4DE4-93DA-D9DBF3DF689B}">
      <dsp:nvSpPr>
        <dsp:cNvPr id="0" name=""/>
        <dsp:cNvSpPr/>
      </dsp:nvSpPr>
      <dsp:spPr>
        <a:xfrm>
          <a:off x="401643" y="1978342"/>
          <a:ext cx="732663" cy="7326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5E6542-278B-43D0-8EF6-8AAB58EA38C7}">
      <dsp:nvSpPr>
        <dsp:cNvPr id="0" name=""/>
        <dsp:cNvSpPr/>
      </dsp:nvSpPr>
      <dsp:spPr>
        <a:xfrm>
          <a:off x="431933" y="2930956"/>
          <a:ext cx="6656044" cy="58613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5241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Mempertahankan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tahan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korban</a:t>
          </a:r>
          <a:endParaRPr lang="en-US" sz="2000" kern="1200" dirty="0"/>
        </a:p>
      </dsp:txBody>
      <dsp:txXfrm>
        <a:off x="431933" y="2930956"/>
        <a:ext cx="6656044" cy="586130"/>
      </dsp:txXfrm>
    </dsp:sp>
    <dsp:sp modelId="{A4655BF8-DB5B-4B92-979C-816F7DC964CF}">
      <dsp:nvSpPr>
        <dsp:cNvPr id="0" name=""/>
        <dsp:cNvSpPr/>
      </dsp:nvSpPr>
      <dsp:spPr>
        <a:xfrm>
          <a:off x="65601" y="2857690"/>
          <a:ext cx="732663" cy="7326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547564-46EE-443A-A22C-F79F1FB238AE}">
      <dsp:nvSpPr>
        <dsp:cNvPr id="0" name=""/>
        <dsp:cNvSpPr/>
      </dsp:nvSpPr>
      <dsp:spPr>
        <a:xfrm>
          <a:off x="38" y="18045"/>
          <a:ext cx="3703141" cy="12384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/>
            <a:t>Faktor</a:t>
          </a:r>
          <a:r>
            <a:rPr lang="en-US" sz="2000" b="1" kern="1200" dirty="0" smtClean="0"/>
            <a:t> yang </a:t>
          </a:r>
          <a:r>
            <a:rPr lang="en-US" sz="2000" b="1" kern="1200" dirty="0" err="1" smtClean="0"/>
            <a:t>Memengaruhi</a:t>
          </a:r>
          <a:r>
            <a:rPr lang="en-US" sz="2000" b="1" kern="1200" dirty="0" smtClean="0"/>
            <a:t> </a:t>
          </a:r>
          <a:r>
            <a:rPr lang="en-US" sz="2000" b="1" i="1" kern="1200" dirty="0" smtClean="0"/>
            <a:t>Personal Hygiene</a:t>
          </a:r>
          <a:endParaRPr lang="en-US" sz="2000" b="1" i="1" kern="1200" dirty="0"/>
        </a:p>
      </dsp:txBody>
      <dsp:txXfrm>
        <a:off x="38" y="18045"/>
        <a:ext cx="3703141" cy="1238400"/>
      </dsp:txXfrm>
    </dsp:sp>
    <dsp:sp modelId="{492E0F3A-1447-4809-A5D6-7E9168376B4B}">
      <dsp:nvSpPr>
        <dsp:cNvPr id="0" name=""/>
        <dsp:cNvSpPr/>
      </dsp:nvSpPr>
      <dsp:spPr>
        <a:xfrm>
          <a:off x="38" y="1256445"/>
          <a:ext cx="3703141" cy="306890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Faktor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predisposisi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Faktor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pendukung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Faktor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pendorong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atau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penguat</a:t>
          </a:r>
          <a:endParaRPr lang="en-US" sz="2000" kern="1200" dirty="0"/>
        </a:p>
      </dsp:txBody>
      <dsp:txXfrm>
        <a:off x="38" y="1256445"/>
        <a:ext cx="3703141" cy="3068909"/>
      </dsp:txXfrm>
    </dsp:sp>
    <dsp:sp modelId="{9340DDCF-F42B-48C2-9D13-B43D3338E590}">
      <dsp:nvSpPr>
        <dsp:cNvPr id="0" name=""/>
        <dsp:cNvSpPr/>
      </dsp:nvSpPr>
      <dsp:spPr>
        <a:xfrm>
          <a:off x="4221619" y="18045"/>
          <a:ext cx="3703141" cy="1238400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/>
            <a:t>Jenis-Jenis</a:t>
          </a:r>
          <a:endParaRPr lang="en-US" sz="2000" b="1" kern="1200" dirty="0" smtClean="0"/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/>
            <a:t>Personal Hygiene</a:t>
          </a:r>
          <a:endParaRPr lang="en-US" sz="2000" b="1" kern="1200" dirty="0"/>
        </a:p>
      </dsp:txBody>
      <dsp:txXfrm>
        <a:off x="4221619" y="18045"/>
        <a:ext cx="3703141" cy="1238400"/>
      </dsp:txXfrm>
    </dsp:sp>
    <dsp:sp modelId="{A96B5264-2050-4DE2-9CAB-C0CA71CD4BD5}">
      <dsp:nvSpPr>
        <dsp:cNvPr id="0" name=""/>
        <dsp:cNvSpPr/>
      </dsp:nvSpPr>
      <dsp:spPr>
        <a:xfrm>
          <a:off x="4221619" y="1256445"/>
          <a:ext cx="3703141" cy="3068909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Kebersihan</a:t>
          </a:r>
          <a:r>
            <a:rPr lang="en-US" sz="2000" kern="1200" dirty="0" smtClean="0"/>
            <a:t> kuku, kaki,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tangan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Kebersihan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rambut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Kebersihan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gigi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mulut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Kebersihan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mata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Kebersihan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telinga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Kebersihan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hidung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Kebersihan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kulit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atau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perawatan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kulit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wajah</a:t>
          </a:r>
          <a:endParaRPr lang="en-US" sz="2000" kern="1200" dirty="0"/>
        </a:p>
      </dsp:txBody>
      <dsp:txXfrm>
        <a:off x="4221619" y="1256445"/>
        <a:ext cx="3703141" cy="306890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952C18-AEE0-4063-81AC-5D58923F2430}">
      <dsp:nvSpPr>
        <dsp:cNvPr id="0" name=""/>
        <dsp:cNvSpPr/>
      </dsp:nvSpPr>
      <dsp:spPr>
        <a:xfrm>
          <a:off x="-3100006" y="-477230"/>
          <a:ext cx="3697660" cy="3697660"/>
        </a:xfrm>
        <a:prstGeom prst="blockArc">
          <a:avLst>
            <a:gd name="adj1" fmla="val 18900000"/>
            <a:gd name="adj2" fmla="val 2700000"/>
            <a:gd name="adj3" fmla="val 584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B8F727-2061-4E91-86BC-671FA46EF728}">
      <dsp:nvSpPr>
        <dsp:cNvPr id="0" name=""/>
        <dsp:cNvSpPr/>
      </dsp:nvSpPr>
      <dsp:spPr>
        <a:xfrm>
          <a:off x="384286" y="274320"/>
          <a:ext cx="6058387" cy="5486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548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Alat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pemadam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api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ringan</a:t>
          </a:r>
          <a:r>
            <a:rPr lang="en-US" sz="1800" kern="1200" dirty="0" smtClean="0"/>
            <a:t> (APAR)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alarm </a:t>
          </a:r>
          <a:r>
            <a:rPr lang="en-US" sz="1800" kern="1200" dirty="0" err="1" smtClean="0"/>
            <a:t>kebakaran</a:t>
          </a:r>
          <a:endParaRPr lang="en-US" sz="1800" kern="1200" dirty="0"/>
        </a:p>
      </dsp:txBody>
      <dsp:txXfrm>
        <a:off x="384286" y="274320"/>
        <a:ext cx="6058387" cy="548640"/>
      </dsp:txXfrm>
    </dsp:sp>
    <dsp:sp modelId="{DDE6C93F-041D-4DB2-8AA7-8697E8C52351}">
      <dsp:nvSpPr>
        <dsp:cNvPr id="0" name=""/>
        <dsp:cNvSpPr/>
      </dsp:nvSpPr>
      <dsp:spPr>
        <a:xfrm>
          <a:off x="41386" y="205740"/>
          <a:ext cx="685800" cy="6858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07AC59-56D5-4445-B10E-BCFE8E8CACFB}">
      <dsp:nvSpPr>
        <dsp:cNvPr id="0" name=""/>
        <dsp:cNvSpPr/>
      </dsp:nvSpPr>
      <dsp:spPr>
        <a:xfrm>
          <a:off x="583717" y="1097280"/>
          <a:ext cx="5858957" cy="548640"/>
        </a:xfrm>
        <a:prstGeom prst="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548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Jalur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evakuasi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titik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kumpul</a:t>
          </a:r>
          <a:endParaRPr lang="en-US" sz="1800" kern="1200" dirty="0"/>
        </a:p>
      </dsp:txBody>
      <dsp:txXfrm>
        <a:off x="583717" y="1097280"/>
        <a:ext cx="5858957" cy="548640"/>
      </dsp:txXfrm>
    </dsp:sp>
    <dsp:sp modelId="{CBD5203F-DD45-434D-9E3E-6301C09EE19E}">
      <dsp:nvSpPr>
        <dsp:cNvPr id="0" name=""/>
        <dsp:cNvSpPr/>
      </dsp:nvSpPr>
      <dsp:spPr>
        <a:xfrm>
          <a:off x="240817" y="1028700"/>
          <a:ext cx="685800" cy="6858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29C9B2-3095-48D0-8C05-DB0506E8B4B4}">
      <dsp:nvSpPr>
        <dsp:cNvPr id="0" name=""/>
        <dsp:cNvSpPr/>
      </dsp:nvSpPr>
      <dsp:spPr>
        <a:xfrm>
          <a:off x="384286" y="1920240"/>
          <a:ext cx="6058387" cy="548640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548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Kotak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Pertolongan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Pertama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pada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Kecelakaan</a:t>
          </a:r>
          <a:r>
            <a:rPr lang="en-US" sz="1800" kern="1200" dirty="0" smtClean="0"/>
            <a:t> (P3K)</a:t>
          </a:r>
          <a:endParaRPr lang="en-US" sz="1800" kern="1200" dirty="0"/>
        </a:p>
      </dsp:txBody>
      <dsp:txXfrm>
        <a:off x="384286" y="1920240"/>
        <a:ext cx="6058387" cy="548640"/>
      </dsp:txXfrm>
    </dsp:sp>
    <dsp:sp modelId="{3138357D-433A-43EE-B881-BCB311893CD0}">
      <dsp:nvSpPr>
        <dsp:cNvPr id="0" name=""/>
        <dsp:cNvSpPr/>
      </dsp:nvSpPr>
      <dsp:spPr>
        <a:xfrm>
          <a:off x="41386" y="1851660"/>
          <a:ext cx="685800" cy="6858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248BFD-6C82-4275-A591-47FA6AA82269}">
      <dsp:nvSpPr>
        <dsp:cNvPr id="0" name=""/>
        <dsp:cNvSpPr/>
      </dsp:nvSpPr>
      <dsp:spPr>
        <a:xfrm>
          <a:off x="-4171319" y="-640098"/>
          <a:ext cx="4970303" cy="4970303"/>
        </a:xfrm>
        <a:prstGeom prst="blockArc">
          <a:avLst>
            <a:gd name="adj1" fmla="val 18900000"/>
            <a:gd name="adj2" fmla="val 2700000"/>
            <a:gd name="adj3" fmla="val 435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7F84CC-0338-4039-8030-2F8AA8FBCE73}">
      <dsp:nvSpPr>
        <dsp:cNvPr id="0" name=""/>
        <dsp:cNvSpPr/>
      </dsp:nvSpPr>
      <dsp:spPr>
        <a:xfrm>
          <a:off x="513829" y="369010"/>
          <a:ext cx="4999489" cy="73802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580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Kecelakaan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melakukan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pekerjaan</a:t>
          </a:r>
          <a:endParaRPr lang="en-US" sz="2000" kern="1200" dirty="0"/>
        </a:p>
      </dsp:txBody>
      <dsp:txXfrm>
        <a:off x="513829" y="369010"/>
        <a:ext cx="4999489" cy="738021"/>
      </dsp:txXfrm>
    </dsp:sp>
    <dsp:sp modelId="{5938623D-7B72-4EB3-9C3A-2F09F810D7E4}">
      <dsp:nvSpPr>
        <dsp:cNvPr id="0" name=""/>
        <dsp:cNvSpPr/>
      </dsp:nvSpPr>
      <dsp:spPr>
        <a:xfrm>
          <a:off x="52565" y="276758"/>
          <a:ext cx="922526" cy="922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8E35B-88EB-4E4D-B091-412853D495EB}">
      <dsp:nvSpPr>
        <dsp:cNvPr id="0" name=""/>
        <dsp:cNvSpPr/>
      </dsp:nvSpPr>
      <dsp:spPr>
        <a:xfrm>
          <a:off x="782099" y="1476042"/>
          <a:ext cx="4731218" cy="738021"/>
        </a:xfrm>
        <a:prstGeom prst="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580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Kecelakaan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sebagai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akibat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langsung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dari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pekerjaan</a:t>
          </a:r>
          <a:endParaRPr lang="en-US" sz="2000" kern="1200" dirty="0"/>
        </a:p>
      </dsp:txBody>
      <dsp:txXfrm>
        <a:off x="782099" y="1476042"/>
        <a:ext cx="4731218" cy="738021"/>
      </dsp:txXfrm>
    </dsp:sp>
    <dsp:sp modelId="{0BD178B0-BA26-4463-ADF8-D1D38C9D8FBE}">
      <dsp:nvSpPr>
        <dsp:cNvPr id="0" name=""/>
        <dsp:cNvSpPr/>
      </dsp:nvSpPr>
      <dsp:spPr>
        <a:xfrm>
          <a:off x="320836" y="1383790"/>
          <a:ext cx="922526" cy="922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2B48C5-57A8-415B-8D68-66AEDA85EC2D}">
      <dsp:nvSpPr>
        <dsp:cNvPr id="0" name=""/>
        <dsp:cNvSpPr/>
      </dsp:nvSpPr>
      <dsp:spPr>
        <a:xfrm>
          <a:off x="513829" y="2583074"/>
          <a:ext cx="4999489" cy="738021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580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Kecelakaan</a:t>
          </a:r>
          <a:r>
            <a:rPr lang="en-US" sz="2000" kern="1200" dirty="0" smtClean="0"/>
            <a:t> di </a:t>
          </a:r>
          <a:r>
            <a:rPr lang="en-US" sz="2000" kern="1200" dirty="0" err="1" smtClean="0"/>
            <a:t>perjalanan</a:t>
          </a:r>
          <a:r>
            <a:rPr lang="en-US" sz="2000" kern="1200" dirty="0" smtClean="0"/>
            <a:t> (</a:t>
          </a:r>
          <a:r>
            <a:rPr lang="en-US" sz="2000" kern="1200" dirty="0" err="1" smtClean="0"/>
            <a:t>saat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tempat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kerja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pulang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rumah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513829" y="2583074"/>
        <a:ext cx="4999489" cy="738021"/>
      </dsp:txXfrm>
    </dsp:sp>
    <dsp:sp modelId="{02E4130C-D91F-4CE3-AF95-FD47D5C4D4DB}">
      <dsp:nvSpPr>
        <dsp:cNvPr id="0" name=""/>
        <dsp:cNvSpPr/>
      </dsp:nvSpPr>
      <dsp:spPr>
        <a:xfrm>
          <a:off x="52565" y="2490822"/>
          <a:ext cx="922526" cy="922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196AE6-B1E6-4D0A-B5D0-9AFFD6FB9D93}">
      <dsp:nvSpPr>
        <dsp:cNvPr id="0" name=""/>
        <dsp:cNvSpPr/>
      </dsp:nvSpPr>
      <dsp:spPr>
        <a:xfrm>
          <a:off x="4469524" y="1864113"/>
          <a:ext cx="4026497" cy="2431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592"/>
              </a:lnTo>
              <a:lnTo>
                <a:pt x="4026497" y="121592"/>
              </a:lnTo>
              <a:lnTo>
                <a:pt x="4026497" y="24318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124F2-78E3-43CE-A637-ABF5ED945546}">
      <dsp:nvSpPr>
        <dsp:cNvPr id="0" name=""/>
        <dsp:cNvSpPr/>
      </dsp:nvSpPr>
      <dsp:spPr>
        <a:xfrm>
          <a:off x="4469524" y="1864113"/>
          <a:ext cx="2943278" cy="2431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592"/>
              </a:lnTo>
              <a:lnTo>
                <a:pt x="2943278" y="121592"/>
              </a:lnTo>
              <a:lnTo>
                <a:pt x="2943278" y="24318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A7C0E8-4A8E-4CA0-8FFF-A0B651C48971}">
      <dsp:nvSpPr>
        <dsp:cNvPr id="0" name=""/>
        <dsp:cNvSpPr/>
      </dsp:nvSpPr>
      <dsp:spPr>
        <a:xfrm>
          <a:off x="4469524" y="1864113"/>
          <a:ext cx="1585125" cy="2431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592"/>
              </a:lnTo>
              <a:lnTo>
                <a:pt x="1585125" y="121592"/>
              </a:lnTo>
              <a:lnTo>
                <a:pt x="1585125" y="24318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45693F-44A3-4963-AC31-F8417CBBC52F}">
      <dsp:nvSpPr>
        <dsp:cNvPr id="0" name=""/>
        <dsp:cNvSpPr/>
      </dsp:nvSpPr>
      <dsp:spPr>
        <a:xfrm>
          <a:off x="4289641" y="1864113"/>
          <a:ext cx="179882" cy="243185"/>
        </a:xfrm>
        <a:custGeom>
          <a:avLst/>
          <a:gdLst/>
          <a:ahLst/>
          <a:cxnLst/>
          <a:rect l="0" t="0" r="0" b="0"/>
          <a:pathLst>
            <a:path>
              <a:moveTo>
                <a:pt x="179882" y="0"/>
              </a:moveTo>
              <a:lnTo>
                <a:pt x="179882" y="121592"/>
              </a:lnTo>
              <a:lnTo>
                <a:pt x="0" y="121592"/>
              </a:lnTo>
              <a:lnTo>
                <a:pt x="0" y="24318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DFDCA0-89F7-46FF-BC87-AF40D57DE387}">
      <dsp:nvSpPr>
        <dsp:cNvPr id="0" name=""/>
        <dsp:cNvSpPr/>
      </dsp:nvSpPr>
      <dsp:spPr>
        <a:xfrm>
          <a:off x="2658617" y="1864113"/>
          <a:ext cx="1810906" cy="243185"/>
        </a:xfrm>
        <a:custGeom>
          <a:avLst/>
          <a:gdLst/>
          <a:ahLst/>
          <a:cxnLst/>
          <a:rect l="0" t="0" r="0" b="0"/>
          <a:pathLst>
            <a:path>
              <a:moveTo>
                <a:pt x="1810906" y="0"/>
              </a:moveTo>
              <a:lnTo>
                <a:pt x="1810906" y="121592"/>
              </a:lnTo>
              <a:lnTo>
                <a:pt x="0" y="121592"/>
              </a:lnTo>
              <a:lnTo>
                <a:pt x="0" y="24318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A84765-35E3-447E-9EAC-AB8240A2B554}">
      <dsp:nvSpPr>
        <dsp:cNvPr id="0" name=""/>
        <dsp:cNvSpPr/>
      </dsp:nvSpPr>
      <dsp:spPr>
        <a:xfrm>
          <a:off x="1464898" y="1864113"/>
          <a:ext cx="3004625" cy="243185"/>
        </a:xfrm>
        <a:custGeom>
          <a:avLst/>
          <a:gdLst/>
          <a:ahLst/>
          <a:cxnLst/>
          <a:rect l="0" t="0" r="0" b="0"/>
          <a:pathLst>
            <a:path>
              <a:moveTo>
                <a:pt x="3004625" y="0"/>
              </a:moveTo>
              <a:lnTo>
                <a:pt x="3004625" y="121592"/>
              </a:lnTo>
              <a:lnTo>
                <a:pt x="0" y="121592"/>
              </a:lnTo>
              <a:lnTo>
                <a:pt x="0" y="24318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3DD654-F40C-4E5C-9271-ECBBE27CF7AE}">
      <dsp:nvSpPr>
        <dsp:cNvPr id="0" name=""/>
        <dsp:cNvSpPr/>
      </dsp:nvSpPr>
      <dsp:spPr>
        <a:xfrm>
          <a:off x="427578" y="1864113"/>
          <a:ext cx="4041945" cy="243185"/>
        </a:xfrm>
        <a:custGeom>
          <a:avLst/>
          <a:gdLst/>
          <a:ahLst/>
          <a:cxnLst/>
          <a:rect l="0" t="0" r="0" b="0"/>
          <a:pathLst>
            <a:path>
              <a:moveTo>
                <a:pt x="4041945" y="0"/>
              </a:moveTo>
              <a:lnTo>
                <a:pt x="4041945" y="121592"/>
              </a:lnTo>
              <a:lnTo>
                <a:pt x="0" y="121592"/>
              </a:lnTo>
              <a:lnTo>
                <a:pt x="0" y="24318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7E857D-286E-4CCD-8352-F0387379668C}">
      <dsp:nvSpPr>
        <dsp:cNvPr id="0" name=""/>
        <dsp:cNvSpPr/>
      </dsp:nvSpPr>
      <dsp:spPr>
        <a:xfrm>
          <a:off x="2960393" y="1142997"/>
          <a:ext cx="3018260" cy="72111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err="1" smtClean="0">
              <a:sym typeface="Arial"/>
            </a:rPr>
            <a:t>Bagian-Bagian</a:t>
          </a:r>
          <a:r>
            <a:rPr lang="en-US" sz="1800" b="0" kern="1200" dirty="0" smtClean="0">
              <a:sym typeface="Arial"/>
            </a:rPr>
            <a:t> </a:t>
          </a:r>
          <a:r>
            <a:rPr lang="en-US" sz="1800" b="0" kern="1200" dirty="0" err="1" smtClean="0">
              <a:sym typeface="Arial"/>
            </a:rPr>
            <a:t>Tubuh</a:t>
          </a:r>
          <a:r>
            <a:rPr lang="en-US" sz="1800" b="0" kern="1200" dirty="0" smtClean="0">
              <a:sym typeface="Arial"/>
            </a:rPr>
            <a:t> yang </a:t>
          </a:r>
          <a:r>
            <a:rPr lang="en-US" sz="1800" b="0" kern="1200" dirty="0" err="1" smtClean="0">
              <a:sym typeface="Arial"/>
            </a:rPr>
            <a:t>Terkena</a:t>
          </a:r>
          <a:r>
            <a:rPr lang="en-US" sz="1800" b="0" kern="1200" dirty="0" smtClean="0">
              <a:sym typeface="Arial"/>
            </a:rPr>
            <a:t> </a:t>
          </a:r>
          <a:r>
            <a:rPr lang="en-US" sz="1800" b="0" kern="1200" dirty="0" err="1" smtClean="0">
              <a:sym typeface="Arial"/>
            </a:rPr>
            <a:t>Cedera</a:t>
          </a:r>
          <a:r>
            <a:rPr lang="en-US" sz="1800" b="0" kern="1200" dirty="0" smtClean="0">
              <a:sym typeface="Arial"/>
            </a:rPr>
            <a:t> </a:t>
          </a:r>
          <a:r>
            <a:rPr lang="en-US" sz="1800" b="0" kern="1200" dirty="0" err="1" smtClean="0">
              <a:sym typeface="Arial"/>
            </a:rPr>
            <a:t>dan</a:t>
          </a:r>
          <a:r>
            <a:rPr lang="en-US" sz="1800" b="0" kern="1200" dirty="0" smtClean="0">
              <a:sym typeface="Arial"/>
            </a:rPr>
            <a:t> </a:t>
          </a:r>
          <a:r>
            <a:rPr lang="en-US" sz="1800" b="0" kern="1200" dirty="0" err="1" smtClean="0">
              <a:sym typeface="Arial"/>
            </a:rPr>
            <a:t>Sakit</a:t>
          </a:r>
          <a:r>
            <a:rPr lang="en-US" sz="1800" b="0" kern="1200" dirty="0" smtClean="0">
              <a:sym typeface="Arial"/>
            </a:rPr>
            <a:t>  </a:t>
          </a:r>
          <a:endParaRPr lang="en-US" sz="1800" b="0" kern="1200" dirty="0"/>
        </a:p>
      </dsp:txBody>
      <dsp:txXfrm>
        <a:off x="2960393" y="1142997"/>
        <a:ext cx="3018260" cy="721115"/>
      </dsp:txXfrm>
    </dsp:sp>
    <dsp:sp modelId="{AAABB21E-D1A2-4AD6-A108-89B28EBA5573}">
      <dsp:nvSpPr>
        <dsp:cNvPr id="0" name=""/>
        <dsp:cNvSpPr/>
      </dsp:nvSpPr>
      <dsp:spPr>
        <a:xfrm>
          <a:off x="4961" y="2107299"/>
          <a:ext cx="845232" cy="5790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Kepala</a:t>
          </a:r>
          <a:r>
            <a:rPr lang="en-US" sz="1800" kern="1200" dirty="0" smtClean="0"/>
            <a:t>: </a:t>
          </a:r>
          <a:r>
            <a:rPr lang="en-US" sz="1800" kern="1200" dirty="0" err="1" smtClean="0"/>
            <a:t>mata</a:t>
          </a:r>
          <a:endParaRPr lang="en-US" sz="1800" kern="1200" dirty="0"/>
        </a:p>
      </dsp:txBody>
      <dsp:txXfrm>
        <a:off x="4961" y="2107299"/>
        <a:ext cx="845232" cy="579013"/>
      </dsp:txXfrm>
    </dsp:sp>
    <dsp:sp modelId="{BDB88AD0-D136-4F7C-AB4E-259F4EE1EC53}">
      <dsp:nvSpPr>
        <dsp:cNvPr id="0" name=""/>
        <dsp:cNvSpPr/>
      </dsp:nvSpPr>
      <dsp:spPr>
        <a:xfrm>
          <a:off x="1093380" y="2107299"/>
          <a:ext cx="743037" cy="5790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Leher</a:t>
          </a:r>
          <a:r>
            <a:rPr lang="en-US" sz="1800" kern="1200" dirty="0" smtClean="0"/>
            <a:t> </a:t>
          </a:r>
          <a:endParaRPr lang="en-US" sz="1800" kern="1200" dirty="0"/>
        </a:p>
      </dsp:txBody>
      <dsp:txXfrm>
        <a:off x="1093380" y="2107299"/>
        <a:ext cx="743037" cy="579013"/>
      </dsp:txXfrm>
    </dsp:sp>
    <dsp:sp modelId="{B6B4C335-CE04-4AB0-9923-1BB21589804F}">
      <dsp:nvSpPr>
        <dsp:cNvPr id="0" name=""/>
        <dsp:cNvSpPr/>
      </dsp:nvSpPr>
      <dsp:spPr>
        <a:xfrm>
          <a:off x="2079603" y="2107299"/>
          <a:ext cx="1158027" cy="148803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Batang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tubuh</a:t>
          </a:r>
          <a:r>
            <a:rPr lang="en-US" sz="1800" kern="1200" dirty="0" smtClean="0"/>
            <a:t>: </a:t>
          </a:r>
          <a:r>
            <a:rPr lang="en-US" sz="1800" kern="1200" dirty="0" err="1" smtClean="0"/>
            <a:t>bahu</a:t>
          </a:r>
          <a:r>
            <a:rPr lang="en-US" sz="1800" kern="1200" dirty="0" smtClean="0"/>
            <a:t>,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punggung</a:t>
          </a:r>
          <a:endParaRPr lang="en-US" sz="1800" kern="1200" dirty="0"/>
        </a:p>
      </dsp:txBody>
      <dsp:txXfrm>
        <a:off x="2079603" y="2107299"/>
        <a:ext cx="1158027" cy="1488036"/>
      </dsp:txXfrm>
    </dsp:sp>
    <dsp:sp modelId="{B3EF1BFF-2417-4A56-961A-4FFF9ED8517A}">
      <dsp:nvSpPr>
        <dsp:cNvPr id="0" name=""/>
        <dsp:cNvSpPr/>
      </dsp:nvSpPr>
      <dsp:spPr>
        <a:xfrm>
          <a:off x="3480817" y="2107299"/>
          <a:ext cx="1617649" cy="185510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Alat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gerak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atas</a:t>
          </a:r>
          <a:r>
            <a:rPr lang="en-US" sz="1800" kern="1200" dirty="0" smtClean="0"/>
            <a:t>: </a:t>
          </a:r>
          <a:r>
            <a:rPr lang="en-US" sz="1800" kern="1200" dirty="0" err="1" smtClean="0"/>
            <a:t>lengan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tangan</a:t>
          </a:r>
          <a:r>
            <a:rPr lang="en-US" sz="1800" kern="1200" dirty="0" smtClean="0"/>
            <a:t>, </a:t>
          </a:r>
          <a:r>
            <a:rPr lang="en-US" sz="1800" kern="1200" dirty="0" err="1" smtClean="0"/>
            <a:t>pergelangan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tangan</a:t>
          </a:r>
          <a:r>
            <a:rPr lang="en-US" sz="1800" kern="1200" dirty="0" smtClean="0"/>
            <a:t>, </a:t>
          </a:r>
          <a:r>
            <a:rPr lang="en-US" sz="1800" kern="1200" dirty="0" err="1" smtClean="0"/>
            <a:t>tangan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selain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jari</a:t>
          </a:r>
          <a:r>
            <a:rPr lang="en-US" sz="1800" kern="1200" dirty="0" smtClean="0"/>
            <a:t>,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jari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tangan</a:t>
          </a:r>
          <a:r>
            <a:rPr lang="en-US" sz="1800" kern="1200" dirty="0" smtClean="0"/>
            <a:t>. </a:t>
          </a:r>
          <a:endParaRPr lang="en-US" sz="1800" kern="1200" dirty="0"/>
        </a:p>
      </dsp:txBody>
      <dsp:txXfrm>
        <a:off x="3480817" y="2107299"/>
        <a:ext cx="1617649" cy="1855102"/>
      </dsp:txXfrm>
    </dsp:sp>
    <dsp:sp modelId="{1D816593-62B7-407D-8DC9-FA595E5253FB}">
      <dsp:nvSpPr>
        <dsp:cNvPr id="0" name=""/>
        <dsp:cNvSpPr/>
      </dsp:nvSpPr>
      <dsp:spPr>
        <a:xfrm>
          <a:off x="5341652" y="2107299"/>
          <a:ext cx="1425995" cy="185510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Alat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gerak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bawah</a:t>
          </a:r>
          <a:r>
            <a:rPr lang="en-US" sz="1800" kern="1200" dirty="0" smtClean="0"/>
            <a:t>: </a:t>
          </a:r>
          <a:r>
            <a:rPr lang="en-US" sz="1800" kern="1200" dirty="0" err="1" smtClean="0"/>
            <a:t>lutut</a:t>
          </a:r>
          <a:r>
            <a:rPr lang="en-US" sz="1800" kern="1200" dirty="0" smtClean="0"/>
            <a:t>, </a:t>
          </a:r>
          <a:r>
            <a:rPr lang="en-US" sz="1800" kern="1200" dirty="0" err="1" smtClean="0"/>
            <a:t>pergelangan</a:t>
          </a:r>
          <a:r>
            <a:rPr lang="en-US" sz="1800" kern="1200" dirty="0" smtClean="0"/>
            <a:t> kaki, kaki </a:t>
          </a:r>
          <a:r>
            <a:rPr lang="en-US" sz="1800" kern="1200" dirty="0" err="1" smtClean="0"/>
            <a:t>selain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jari</a:t>
          </a:r>
          <a:r>
            <a:rPr lang="en-US" sz="1800" kern="1200" dirty="0" smtClean="0"/>
            <a:t> kaki,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jari</a:t>
          </a:r>
          <a:r>
            <a:rPr lang="en-US" sz="1800" kern="1200" dirty="0" smtClean="0"/>
            <a:t> kaki.</a:t>
          </a:r>
          <a:endParaRPr lang="en-US" sz="1800" kern="1200" dirty="0"/>
        </a:p>
      </dsp:txBody>
      <dsp:txXfrm>
        <a:off x="5341652" y="2107299"/>
        <a:ext cx="1425995" cy="1855102"/>
      </dsp:txXfrm>
    </dsp:sp>
    <dsp:sp modelId="{ACE5B25B-6C5F-4AAA-A47D-BFFAD8768AA7}">
      <dsp:nvSpPr>
        <dsp:cNvPr id="0" name=""/>
        <dsp:cNvSpPr/>
      </dsp:nvSpPr>
      <dsp:spPr>
        <a:xfrm>
          <a:off x="7010833" y="2107299"/>
          <a:ext cx="803937" cy="5790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Sistem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tubuh</a:t>
          </a:r>
          <a:endParaRPr lang="en-US" sz="1800" kern="1200" dirty="0"/>
        </a:p>
      </dsp:txBody>
      <dsp:txXfrm>
        <a:off x="7010833" y="2107299"/>
        <a:ext cx="803937" cy="579013"/>
      </dsp:txXfrm>
    </dsp:sp>
    <dsp:sp modelId="{FC06BC33-BA67-4ECB-88EE-1D7052DF3772}">
      <dsp:nvSpPr>
        <dsp:cNvPr id="0" name=""/>
        <dsp:cNvSpPr/>
      </dsp:nvSpPr>
      <dsp:spPr>
        <a:xfrm>
          <a:off x="8057957" y="2107299"/>
          <a:ext cx="876129" cy="84888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Banyak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bagian</a:t>
          </a:r>
          <a:r>
            <a:rPr lang="en-US" sz="1800" kern="1200" dirty="0" smtClean="0"/>
            <a:t> </a:t>
          </a:r>
          <a:endParaRPr lang="en-US" sz="1800" kern="1200" dirty="0"/>
        </a:p>
      </dsp:txBody>
      <dsp:txXfrm>
        <a:off x="8057957" y="2107299"/>
        <a:ext cx="876129" cy="8488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FBD5DB-E93B-443B-99E0-DABBE4D8A457}">
      <dsp:nvSpPr>
        <dsp:cNvPr id="0" name=""/>
        <dsp:cNvSpPr/>
      </dsp:nvSpPr>
      <dsp:spPr>
        <a:xfrm>
          <a:off x="-4593403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1CE259-AD83-4EE3-A9F9-CB629162F2FD}">
      <dsp:nvSpPr>
        <dsp:cNvPr id="0" name=""/>
        <dsp:cNvSpPr/>
      </dsp:nvSpPr>
      <dsp:spPr>
        <a:xfrm>
          <a:off x="285089" y="184749"/>
          <a:ext cx="5680455" cy="36933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316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Jenis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lantai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terlalu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licin</a:t>
          </a:r>
          <a:endParaRPr lang="en-US" sz="1600" kern="1200" dirty="0"/>
        </a:p>
      </dsp:txBody>
      <dsp:txXfrm>
        <a:off x="285089" y="184749"/>
        <a:ext cx="5680455" cy="369336"/>
      </dsp:txXfrm>
    </dsp:sp>
    <dsp:sp modelId="{2166680E-EB2F-4223-961A-69D048F3E725}">
      <dsp:nvSpPr>
        <dsp:cNvPr id="0" name=""/>
        <dsp:cNvSpPr/>
      </dsp:nvSpPr>
      <dsp:spPr>
        <a:xfrm>
          <a:off x="54254" y="138582"/>
          <a:ext cx="461670" cy="4616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4443F8-6F1C-498A-BAAA-B1D358C7A872}">
      <dsp:nvSpPr>
        <dsp:cNvPr id="0" name=""/>
        <dsp:cNvSpPr/>
      </dsp:nvSpPr>
      <dsp:spPr>
        <a:xfrm>
          <a:off x="619556" y="739079"/>
          <a:ext cx="5345988" cy="3693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316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Kurangnya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pencahayaan</a:t>
          </a:r>
          <a:endParaRPr lang="en-US" sz="1600" kern="1200" dirty="0"/>
        </a:p>
      </dsp:txBody>
      <dsp:txXfrm>
        <a:off x="619556" y="739079"/>
        <a:ext cx="5345988" cy="369336"/>
      </dsp:txXfrm>
    </dsp:sp>
    <dsp:sp modelId="{C125BE01-8FDA-43D5-A635-7D5E5BBDAB45}">
      <dsp:nvSpPr>
        <dsp:cNvPr id="0" name=""/>
        <dsp:cNvSpPr/>
      </dsp:nvSpPr>
      <dsp:spPr>
        <a:xfrm>
          <a:off x="388721" y="692912"/>
          <a:ext cx="461670" cy="4616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F44480-539C-4DAA-A2F2-97AD610968B4}">
      <dsp:nvSpPr>
        <dsp:cNvPr id="0" name=""/>
        <dsp:cNvSpPr/>
      </dsp:nvSpPr>
      <dsp:spPr>
        <a:xfrm>
          <a:off x="802843" y="1293002"/>
          <a:ext cx="5162702" cy="36933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316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Suhu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udara</a:t>
          </a:r>
          <a:r>
            <a:rPr lang="en-US" sz="1600" kern="1200" dirty="0" smtClean="0"/>
            <a:t> yang </a:t>
          </a:r>
          <a:r>
            <a:rPr lang="en-US" sz="1600" kern="1200" dirty="0" err="1" smtClean="0"/>
            <a:t>tidak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dikondisikan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pengaturannya</a:t>
          </a:r>
          <a:endParaRPr lang="en-US" sz="1600" kern="1200" dirty="0"/>
        </a:p>
      </dsp:txBody>
      <dsp:txXfrm>
        <a:off x="802843" y="1293002"/>
        <a:ext cx="5162702" cy="369336"/>
      </dsp:txXfrm>
    </dsp:sp>
    <dsp:sp modelId="{F972EC48-836F-495D-B3FD-5178875B2C66}">
      <dsp:nvSpPr>
        <dsp:cNvPr id="0" name=""/>
        <dsp:cNvSpPr/>
      </dsp:nvSpPr>
      <dsp:spPr>
        <a:xfrm>
          <a:off x="572007" y="1246835"/>
          <a:ext cx="461670" cy="4616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211BB5-C8EA-46FF-BB35-3D3F5DF74227}">
      <dsp:nvSpPr>
        <dsp:cNvPr id="0" name=""/>
        <dsp:cNvSpPr/>
      </dsp:nvSpPr>
      <dsp:spPr>
        <a:xfrm>
          <a:off x="861364" y="1847331"/>
          <a:ext cx="5104180" cy="36933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316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Ventilasi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udara</a:t>
          </a:r>
          <a:r>
            <a:rPr lang="en-US" sz="1600" kern="1200" dirty="0" smtClean="0"/>
            <a:t> yang </a:t>
          </a:r>
          <a:r>
            <a:rPr lang="en-US" sz="1600" kern="1200" dirty="0" err="1" smtClean="0"/>
            <a:t>kurang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memadai</a:t>
          </a:r>
          <a:endParaRPr lang="en-US" sz="1600" kern="1200" dirty="0"/>
        </a:p>
      </dsp:txBody>
      <dsp:txXfrm>
        <a:off x="861364" y="1847331"/>
        <a:ext cx="5104180" cy="369336"/>
      </dsp:txXfrm>
    </dsp:sp>
    <dsp:sp modelId="{2D2B1362-46FF-4AD7-884D-6A41FFC06421}">
      <dsp:nvSpPr>
        <dsp:cNvPr id="0" name=""/>
        <dsp:cNvSpPr/>
      </dsp:nvSpPr>
      <dsp:spPr>
        <a:xfrm>
          <a:off x="630529" y="1801164"/>
          <a:ext cx="461670" cy="4616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0DD70A-C620-46C1-BAFC-A14120B77C1E}">
      <dsp:nvSpPr>
        <dsp:cNvPr id="0" name=""/>
        <dsp:cNvSpPr/>
      </dsp:nvSpPr>
      <dsp:spPr>
        <a:xfrm>
          <a:off x="802843" y="2401661"/>
          <a:ext cx="5162702" cy="36933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316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Tata </a:t>
          </a:r>
          <a:r>
            <a:rPr lang="en-US" sz="1600" kern="1200" dirty="0" err="1" smtClean="0"/>
            <a:t>letak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tempat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kerja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penyimpanan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barang-barang</a:t>
          </a: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802843" y="2401661"/>
        <a:ext cx="5162702" cy="369336"/>
      </dsp:txXfrm>
    </dsp:sp>
    <dsp:sp modelId="{9A6F65DB-76ED-4C17-AD4F-37C724A0E5A9}">
      <dsp:nvSpPr>
        <dsp:cNvPr id="0" name=""/>
        <dsp:cNvSpPr/>
      </dsp:nvSpPr>
      <dsp:spPr>
        <a:xfrm>
          <a:off x="572007" y="2355494"/>
          <a:ext cx="461670" cy="4616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5944F7-73D4-4891-9E36-A2C4BF7ED488}">
      <dsp:nvSpPr>
        <dsp:cNvPr id="0" name=""/>
        <dsp:cNvSpPr/>
      </dsp:nvSpPr>
      <dsp:spPr>
        <a:xfrm>
          <a:off x="619556" y="2955584"/>
          <a:ext cx="5345988" cy="36933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316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Kotoran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limbah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dibuang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tidak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pada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tempatnya</a:t>
          </a:r>
          <a:endParaRPr lang="en-US" sz="1600" kern="1200" dirty="0"/>
        </a:p>
      </dsp:txBody>
      <dsp:txXfrm>
        <a:off x="619556" y="2955584"/>
        <a:ext cx="5345988" cy="369336"/>
      </dsp:txXfrm>
    </dsp:sp>
    <dsp:sp modelId="{22175290-AC9F-4642-AF30-8940DCBF2D9B}">
      <dsp:nvSpPr>
        <dsp:cNvPr id="0" name=""/>
        <dsp:cNvSpPr/>
      </dsp:nvSpPr>
      <dsp:spPr>
        <a:xfrm>
          <a:off x="388721" y="2909417"/>
          <a:ext cx="461670" cy="4616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44F7CA-3817-4B7A-AC75-AD01D90900F8}">
      <dsp:nvSpPr>
        <dsp:cNvPr id="0" name=""/>
        <dsp:cNvSpPr/>
      </dsp:nvSpPr>
      <dsp:spPr>
        <a:xfrm>
          <a:off x="285089" y="3509914"/>
          <a:ext cx="5680455" cy="3693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316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Adanya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peralatan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rusak</a:t>
          </a:r>
          <a:r>
            <a:rPr lang="en-US" sz="1600" kern="1200" dirty="0" smtClean="0"/>
            <a:t> yang </a:t>
          </a:r>
          <a:r>
            <a:rPr lang="en-US" sz="1600" kern="1200" dirty="0" err="1" smtClean="0"/>
            <a:t>cenderung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diabaikan</a:t>
          </a:r>
          <a:endParaRPr lang="en-US" sz="1600" kern="1200" dirty="0"/>
        </a:p>
      </dsp:txBody>
      <dsp:txXfrm>
        <a:off x="285089" y="3509914"/>
        <a:ext cx="5680455" cy="369336"/>
      </dsp:txXfrm>
    </dsp:sp>
    <dsp:sp modelId="{D11091E9-F38C-4425-A37D-80019B31B229}">
      <dsp:nvSpPr>
        <dsp:cNvPr id="0" name=""/>
        <dsp:cNvSpPr/>
      </dsp:nvSpPr>
      <dsp:spPr>
        <a:xfrm>
          <a:off x="54254" y="3463747"/>
          <a:ext cx="461670" cy="4616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BF80E-3AC8-499F-B008-B3AED7CD5C7F}">
      <dsp:nvSpPr>
        <dsp:cNvPr id="0" name=""/>
        <dsp:cNvSpPr/>
      </dsp:nvSpPr>
      <dsp:spPr>
        <a:xfrm>
          <a:off x="5485" y="831583"/>
          <a:ext cx="3934745" cy="46291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59F75A-2D4C-4A67-88D1-D6AF39C2C48E}">
      <dsp:nvSpPr>
        <dsp:cNvPr id="0" name=""/>
        <dsp:cNvSpPr/>
      </dsp:nvSpPr>
      <dsp:spPr>
        <a:xfrm>
          <a:off x="5485" y="1005433"/>
          <a:ext cx="289060" cy="2890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FB9871-9D40-4419-B10D-0FB44A1CF384}">
      <dsp:nvSpPr>
        <dsp:cNvPr id="0" name=""/>
        <dsp:cNvSpPr/>
      </dsp:nvSpPr>
      <dsp:spPr>
        <a:xfrm>
          <a:off x="5485" y="0"/>
          <a:ext cx="3934745" cy="8315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Biaya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kerugian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langsung</a:t>
          </a:r>
          <a:endParaRPr lang="en-US" sz="2000" kern="1200" dirty="0"/>
        </a:p>
      </dsp:txBody>
      <dsp:txXfrm>
        <a:off x="5485" y="0"/>
        <a:ext cx="3934745" cy="831583"/>
      </dsp:txXfrm>
    </dsp:sp>
    <dsp:sp modelId="{F1DF6C5B-62FD-4FB1-9C7E-41D09A691B7C}">
      <dsp:nvSpPr>
        <dsp:cNvPr id="0" name=""/>
        <dsp:cNvSpPr/>
      </dsp:nvSpPr>
      <dsp:spPr>
        <a:xfrm>
          <a:off x="5485" y="1679225"/>
          <a:ext cx="289053" cy="2890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9DE7FA-F25E-49E2-8999-6A49D92A8598}">
      <dsp:nvSpPr>
        <dsp:cNvPr id="0" name=""/>
        <dsp:cNvSpPr/>
      </dsp:nvSpPr>
      <dsp:spPr>
        <a:xfrm>
          <a:off x="280917" y="1486860"/>
          <a:ext cx="3659313" cy="6737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Berkaitan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biaya-biaya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harus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dibayar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langsung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terjadi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kecelakaan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kerja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280917" y="1486860"/>
        <a:ext cx="3659313" cy="673784"/>
      </dsp:txXfrm>
    </dsp:sp>
    <dsp:sp modelId="{5779F93C-95EC-474D-8FED-3C7EDE2D8584}">
      <dsp:nvSpPr>
        <dsp:cNvPr id="0" name=""/>
        <dsp:cNvSpPr/>
      </dsp:nvSpPr>
      <dsp:spPr>
        <a:xfrm>
          <a:off x="5485" y="2861009"/>
          <a:ext cx="289053" cy="2890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D63E42-A1A5-4BB3-BAD9-4D7B92565196}">
      <dsp:nvSpPr>
        <dsp:cNvPr id="0" name=""/>
        <dsp:cNvSpPr/>
      </dsp:nvSpPr>
      <dsp:spPr>
        <a:xfrm>
          <a:off x="280917" y="2160644"/>
          <a:ext cx="3659313" cy="16897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Biaya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perawatan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pekerja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pembelian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obat-obatan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perawatan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rumah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sakit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penggunaan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angkutan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serta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kompensasi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cacat</a:t>
          </a:r>
          <a:r>
            <a:rPr lang="en-US" sz="2000" kern="1200" dirty="0" smtClean="0"/>
            <a:t> (</a:t>
          </a:r>
          <a:r>
            <a:rPr lang="en-US" sz="2000" kern="1200" dirty="0" err="1" smtClean="0"/>
            <a:t>asuransi</a:t>
          </a:r>
          <a:r>
            <a:rPr lang="en-US" sz="2000" kern="1200" dirty="0" smtClean="0"/>
            <a:t>).</a:t>
          </a:r>
          <a:endParaRPr lang="en-US" sz="2000" kern="1200" dirty="0"/>
        </a:p>
      </dsp:txBody>
      <dsp:txXfrm>
        <a:off x="280917" y="2160644"/>
        <a:ext cx="3659313" cy="1689784"/>
      </dsp:txXfrm>
    </dsp:sp>
    <dsp:sp modelId="{B429C4E4-47D2-478D-B1DC-BACBBA734D2E}">
      <dsp:nvSpPr>
        <dsp:cNvPr id="0" name=""/>
        <dsp:cNvSpPr/>
      </dsp:nvSpPr>
      <dsp:spPr>
        <a:xfrm>
          <a:off x="4136968" y="831583"/>
          <a:ext cx="3934745" cy="462911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A17CAF-E529-4AD8-BF3F-A48433125D9E}">
      <dsp:nvSpPr>
        <dsp:cNvPr id="0" name=""/>
        <dsp:cNvSpPr/>
      </dsp:nvSpPr>
      <dsp:spPr>
        <a:xfrm>
          <a:off x="4136968" y="1005433"/>
          <a:ext cx="289060" cy="2890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C8C70-5BF6-4C8F-865E-ADCAF79A14A7}">
      <dsp:nvSpPr>
        <dsp:cNvPr id="0" name=""/>
        <dsp:cNvSpPr/>
      </dsp:nvSpPr>
      <dsp:spPr>
        <a:xfrm>
          <a:off x="4136968" y="0"/>
          <a:ext cx="3934745" cy="8315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Biaya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kerugian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tidak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langsung</a:t>
          </a:r>
          <a:endParaRPr lang="en-US" sz="2000" kern="1200" dirty="0"/>
        </a:p>
      </dsp:txBody>
      <dsp:txXfrm>
        <a:off x="4136968" y="0"/>
        <a:ext cx="3934745" cy="831583"/>
      </dsp:txXfrm>
    </dsp:sp>
    <dsp:sp modelId="{873B9309-EF40-4BFF-A99A-B81EC056D727}">
      <dsp:nvSpPr>
        <dsp:cNvPr id="0" name=""/>
        <dsp:cNvSpPr/>
      </dsp:nvSpPr>
      <dsp:spPr>
        <a:xfrm>
          <a:off x="4136968" y="1956979"/>
          <a:ext cx="289053" cy="2890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B4BF98-9880-4638-9395-10707473823E}">
      <dsp:nvSpPr>
        <dsp:cNvPr id="0" name=""/>
        <dsp:cNvSpPr/>
      </dsp:nvSpPr>
      <dsp:spPr>
        <a:xfrm>
          <a:off x="4412400" y="1486860"/>
          <a:ext cx="3659313" cy="12292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Berkaitan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biaya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harus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ditanggung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akibat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terhambat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atau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terlambatnya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penyelesaian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pekerjaan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akibat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kecelakaan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4412400" y="1486860"/>
        <a:ext cx="3659313" cy="1229292"/>
      </dsp:txXfrm>
    </dsp:sp>
    <dsp:sp modelId="{B7180232-D81B-4E90-8710-6CD934BDF2FB}">
      <dsp:nvSpPr>
        <dsp:cNvPr id="0" name=""/>
        <dsp:cNvSpPr/>
      </dsp:nvSpPr>
      <dsp:spPr>
        <a:xfrm>
          <a:off x="4136968" y="3045889"/>
          <a:ext cx="289053" cy="2890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A32C39-1D2E-4A3D-8B73-64328DD24E62}">
      <dsp:nvSpPr>
        <dsp:cNvPr id="0" name=""/>
        <dsp:cNvSpPr/>
      </dsp:nvSpPr>
      <dsp:spPr>
        <a:xfrm>
          <a:off x="4412400" y="2716152"/>
          <a:ext cx="3659313" cy="9485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Biaya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perbaikan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gedung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peralatan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mesin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4412400" y="2716152"/>
        <a:ext cx="3659313" cy="94852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F07E17-5840-41E0-958C-92897E47DBA8}">
      <dsp:nvSpPr>
        <dsp:cNvPr id="0" name=""/>
        <dsp:cNvSpPr/>
      </dsp:nvSpPr>
      <dsp:spPr>
        <a:xfrm>
          <a:off x="4343400" y="1762937"/>
          <a:ext cx="3156709" cy="2911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579"/>
              </a:lnTo>
              <a:lnTo>
                <a:pt x="3156709" y="145579"/>
              </a:lnTo>
              <a:lnTo>
                <a:pt x="3156709" y="29115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735444-58C6-41CD-8973-9FB5FFE60D43}">
      <dsp:nvSpPr>
        <dsp:cNvPr id="0" name=""/>
        <dsp:cNvSpPr/>
      </dsp:nvSpPr>
      <dsp:spPr>
        <a:xfrm>
          <a:off x="4343400" y="1762937"/>
          <a:ext cx="992340" cy="2911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579"/>
              </a:lnTo>
              <a:lnTo>
                <a:pt x="992340" y="145579"/>
              </a:lnTo>
              <a:lnTo>
                <a:pt x="992340" y="29115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8950A2-62B5-43EB-A78E-95E7DEADDF4E}">
      <dsp:nvSpPr>
        <dsp:cNvPr id="0" name=""/>
        <dsp:cNvSpPr/>
      </dsp:nvSpPr>
      <dsp:spPr>
        <a:xfrm>
          <a:off x="3323731" y="1762937"/>
          <a:ext cx="1019668" cy="302703"/>
        </a:xfrm>
        <a:custGeom>
          <a:avLst/>
          <a:gdLst/>
          <a:ahLst/>
          <a:cxnLst/>
          <a:rect l="0" t="0" r="0" b="0"/>
          <a:pathLst>
            <a:path>
              <a:moveTo>
                <a:pt x="1019668" y="0"/>
              </a:moveTo>
              <a:lnTo>
                <a:pt x="1019668" y="157124"/>
              </a:lnTo>
              <a:lnTo>
                <a:pt x="0" y="157124"/>
              </a:lnTo>
              <a:lnTo>
                <a:pt x="0" y="30270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81F099-5551-4328-A13B-EFCEC8F47194}">
      <dsp:nvSpPr>
        <dsp:cNvPr id="0" name=""/>
        <dsp:cNvSpPr/>
      </dsp:nvSpPr>
      <dsp:spPr>
        <a:xfrm>
          <a:off x="997797" y="1762937"/>
          <a:ext cx="3345602" cy="291159"/>
        </a:xfrm>
        <a:custGeom>
          <a:avLst/>
          <a:gdLst/>
          <a:ahLst/>
          <a:cxnLst/>
          <a:rect l="0" t="0" r="0" b="0"/>
          <a:pathLst>
            <a:path>
              <a:moveTo>
                <a:pt x="3345602" y="0"/>
              </a:moveTo>
              <a:lnTo>
                <a:pt x="3345602" y="145579"/>
              </a:lnTo>
              <a:lnTo>
                <a:pt x="0" y="145579"/>
              </a:lnTo>
              <a:lnTo>
                <a:pt x="0" y="29115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F72B0C-E428-4DD4-BF7E-89E9E0DE317E}">
      <dsp:nvSpPr>
        <dsp:cNvPr id="0" name=""/>
        <dsp:cNvSpPr/>
      </dsp:nvSpPr>
      <dsp:spPr>
        <a:xfrm>
          <a:off x="3505200" y="1069701"/>
          <a:ext cx="1676398" cy="69323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0BB88F-459B-4C48-8A59-ADC583091EB6}">
      <dsp:nvSpPr>
        <dsp:cNvPr id="0" name=""/>
        <dsp:cNvSpPr/>
      </dsp:nvSpPr>
      <dsp:spPr>
        <a:xfrm>
          <a:off x="3505200" y="1069701"/>
          <a:ext cx="1676398" cy="69323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BCC74C-DAC4-4B57-B10B-A33D640DDEDA}">
      <dsp:nvSpPr>
        <dsp:cNvPr id="0" name=""/>
        <dsp:cNvSpPr/>
      </dsp:nvSpPr>
      <dsp:spPr>
        <a:xfrm>
          <a:off x="2667001" y="1194483"/>
          <a:ext cx="3352797" cy="44367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Langkah-Langkah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Pengobatan</a:t>
          </a:r>
          <a:r>
            <a:rPr lang="en-US" sz="1600" kern="1200" dirty="0" smtClean="0"/>
            <a:t>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atau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Penyembuhan</a:t>
          </a:r>
          <a:endParaRPr lang="en-US" sz="1600" kern="1200" dirty="0"/>
        </a:p>
      </dsp:txBody>
      <dsp:txXfrm>
        <a:off x="2667001" y="1194483"/>
        <a:ext cx="3352797" cy="443671"/>
      </dsp:txXfrm>
    </dsp:sp>
    <dsp:sp modelId="{8C6D97E9-7F86-4F09-9906-C7093945E5F3}">
      <dsp:nvSpPr>
        <dsp:cNvPr id="0" name=""/>
        <dsp:cNvSpPr/>
      </dsp:nvSpPr>
      <dsp:spPr>
        <a:xfrm>
          <a:off x="502258" y="2054097"/>
          <a:ext cx="991078" cy="69323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F6C9B2-94D7-497A-BA3F-45723F9B9CB5}">
      <dsp:nvSpPr>
        <dsp:cNvPr id="0" name=""/>
        <dsp:cNvSpPr/>
      </dsp:nvSpPr>
      <dsp:spPr>
        <a:xfrm>
          <a:off x="502258" y="2054097"/>
          <a:ext cx="991078" cy="69323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685D8A-618D-4D1A-8204-181C2D8E6CE8}">
      <dsp:nvSpPr>
        <dsp:cNvPr id="0" name=""/>
        <dsp:cNvSpPr/>
      </dsp:nvSpPr>
      <dsp:spPr>
        <a:xfrm>
          <a:off x="6718" y="2178879"/>
          <a:ext cx="1982157" cy="44367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Merespons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kecelakaan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kerja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dengan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tanggap</a:t>
          </a:r>
          <a:endParaRPr lang="en-US" sz="1400" kern="1200" dirty="0"/>
        </a:p>
      </dsp:txBody>
      <dsp:txXfrm>
        <a:off x="6718" y="2178879"/>
        <a:ext cx="1982157" cy="443671"/>
      </dsp:txXfrm>
    </dsp:sp>
    <dsp:sp modelId="{3EC41AB4-21C6-4BB9-9C47-3823756CB8C7}">
      <dsp:nvSpPr>
        <dsp:cNvPr id="0" name=""/>
        <dsp:cNvSpPr/>
      </dsp:nvSpPr>
      <dsp:spPr>
        <a:xfrm>
          <a:off x="2805904" y="2065641"/>
          <a:ext cx="1035654" cy="69323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315115-DA73-4BE7-8558-7B65276B5DD7}">
      <dsp:nvSpPr>
        <dsp:cNvPr id="0" name=""/>
        <dsp:cNvSpPr/>
      </dsp:nvSpPr>
      <dsp:spPr>
        <a:xfrm>
          <a:off x="2805904" y="2065641"/>
          <a:ext cx="1035654" cy="69323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4281A2-A623-4502-8ADD-4999F5FC7C74}">
      <dsp:nvSpPr>
        <dsp:cNvPr id="0" name=""/>
        <dsp:cNvSpPr/>
      </dsp:nvSpPr>
      <dsp:spPr>
        <a:xfrm>
          <a:off x="2288077" y="2190424"/>
          <a:ext cx="2071308" cy="44367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Melakukan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Pertolongan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Pertama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pada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Kecelakaan</a:t>
          </a:r>
          <a:r>
            <a:rPr lang="en-US" sz="1400" kern="1200" dirty="0" smtClean="0"/>
            <a:t> (P3K)</a:t>
          </a:r>
          <a:endParaRPr lang="en-US" sz="1400" kern="1200" dirty="0"/>
        </a:p>
      </dsp:txBody>
      <dsp:txXfrm>
        <a:off x="2288077" y="2190424"/>
        <a:ext cx="2071308" cy="443671"/>
      </dsp:txXfrm>
    </dsp:sp>
    <dsp:sp modelId="{3A92B42E-255C-42C1-9FAB-5AE598010F9A}">
      <dsp:nvSpPr>
        <dsp:cNvPr id="0" name=""/>
        <dsp:cNvSpPr/>
      </dsp:nvSpPr>
      <dsp:spPr>
        <a:xfrm>
          <a:off x="4989122" y="2054097"/>
          <a:ext cx="693236" cy="69323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ECE672-984E-413A-A299-B09CF4A6FC78}">
      <dsp:nvSpPr>
        <dsp:cNvPr id="0" name=""/>
        <dsp:cNvSpPr/>
      </dsp:nvSpPr>
      <dsp:spPr>
        <a:xfrm>
          <a:off x="4989122" y="2054097"/>
          <a:ext cx="693236" cy="69323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7C3B35-81E4-40A6-8F0C-31028C6D8B86}">
      <dsp:nvSpPr>
        <dsp:cNvPr id="0" name=""/>
        <dsp:cNvSpPr/>
      </dsp:nvSpPr>
      <dsp:spPr>
        <a:xfrm>
          <a:off x="4642503" y="2178879"/>
          <a:ext cx="1386473" cy="44367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Merujuk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korban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ke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rumah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sakit</a:t>
          </a:r>
          <a:endParaRPr lang="en-US" sz="1400" kern="1200" dirty="0"/>
        </a:p>
      </dsp:txBody>
      <dsp:txXfrm>
        <a:off x="4642503" y="2178879"/>
        <a:ext cx="1386473" cy="443671"/>
      </dsp:txXfrm>
    </dsp:sp>
    <dsp:sp modelId="{6D90BAE3-07DB-485D-95FA-8E008581A083}">
      <dsp:nvSpPr>
        <dsp:cNvPr id="0" name=""/>
        <dsp:cNvSpPr/>
      </dsp:nvSpPr>
      <dsp:spPr>
        <a:xfrm>
          <a:off x="6910122" y="2054097"/>
          <a:ext cx="1179972" cy="69323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61A3D5-013C-48F4-85AC-D59E7B7B425D}">
      <dsp:nvSpPr>
        <dsp:cNvPr id="0" name=""/>
        <dsp:cNvSpPr/>
      </dsp:nvSpPr>
      <dsp:spPr>
        <a:xfrm>
          <a:off x="6910122" y="2054097"/>
          <a:ext cx="1179972" cy="69323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D7F232-8006-448B-B8F2-847320FFB66D}">
      <dsp:nvSpPr>
        <dsp:cNvPr id="0" name=""/>
        <dsp:cNvSpPr/>
      </dsp:nvSpPr>
      <dsp:spPr>
        <a:xfrm>
          <a:off x="6320136" y="2178879"/>
          <a:ext cx="2359944" cy="44367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Melakukan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pengobatan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dan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perawatan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sesuai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ketentuan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dokter</a:t>
          </a:r>
          <a:endParaRPr lang="en-US" sz="1400" kern="1200" dirty="0"/>
        </a:p>
      </dsp:txBody>
      <dsp:txXfrm>
        <a:off x="6320136" y="2178879"/>
        <a:ext cx="2359944" cy="44367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5B17F-16FD-4F90-B20C-F9B2BE00140B}">
      <dsp:nvSpPr>
        <dsp:cNvPr id="0" name=""/>
        <dsp:cNvSpPr/>
      </dsp:nvSpPr>
      <dsp:spPr>
        <a:xfrm>
          <a:off x="108169" y="1080801"/>
          <a:ext cx="2557442" cy="93719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Tindakan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Rehabilitasi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Akibat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Kecelakaan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Kerja</a:t>
          </a:r>
          <a:endParaRPr lang="en-US" sz="2000" kern="1200" dirty="0"/>
        </a:p>
      </dsp:txBody>
      <dsp:txXfrm>
        <a:off x="135619" y="1108251"/>
        <a:ext cx="2502542" cy="882297"/>
      </dsp:txXfrm>
    </dsp:sp>
    <dsp:sp modelId="{3ACFECCF-6C8B-4685-B055-74F1F4AB923B}">
      <dsp:nvSpPr>
        <dsp:cNvPr id="0" name=""/>
        <dsp:cNvSpPr/>
      </dsp:nvSpPr>
      <dsp:spPr>
        <a:xfrm rot="18289469">
          <a:off x="2384034" y="983292"/>
          <a:ext cx="1312912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1312912" y="2721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007667" y="977688"/>
        <a:ext cx="65645" cy="65645"/>
      </dsp:txXfrm>
    </dsp:sp>
    <dsp:sp modelId="{6A37A858-CFFB-42AF-9D2C-EFABCA074DB1}">
      <dsp:nvSpPr>
        <dsp:cNvPr id="0" name=""/>
        <dsp:cNvSpPr/>
      </dsp:nvSpPr>
      <dsp:spPr>
        <a:xfrm>
          <a:off x="3415369" y="3024"/>
          <a:ext cx="4934661" cy="93719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Fisioterapi</a:t>
          </a:r>
          <a:endParaRPr lang="en-US" sz="2000" kern="1200" dirty="0"/>
        </a:p>
      </dsp:txBody>
      <dsp:txXfrm>
        <a:off x="3442819" y="30474"/>
        <a:ext cx="4879761" cy="882297"/>
      </dsp:txXfrm>
    </dsp:sp>
    <dsp:sp modelId="{C5208B9D-134E-4623-A396-5484DA934743}">
      <dsp:nvSpPr>
        <dsp:cNvPr id="0" name=""/>
        <dsp:cNvSpPr/>
      </dsp:nvSpPr>
      <dsp:spPr>
        <a:xfrm>
          <a:off x="2665611" y="1522180"/>
          <a:ext cx="749757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749757" y="2721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021746" y="1530656"/>
        <a:ext cx="37487" cy="37487"/>
      </dsp:txXfrm>
    </dsp:sp>
    <dsp:sp modelId="{4E53DCE1-77A1-4107-BF15-274752820844}">
      <dsp:nvSpPr>
        <dsp:cNvPr id="0" name=""/>
        <dsp:cNvSpPr/>
      </dsp:nvSpPr>
      <dsp:spPr>
        <a:xfrm>
          <a:off x="3415369" y="1080801"/>
          <a:ext cx="4934661" cy="93719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Konsultasi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psikologis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atau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rehabilitasi</a:t>
          </a:r>
          <a:r>
            <a:rPr lang="en-US" sz="2000" kern="1200" dirty="0" smtClean="0"/>
            <a:t> mental</a:t>
          </a:r>
          <a:endParaRPr lang="en-US" sz="2000" kern="1200" dirty="0"/>
        </a:p>
      </dsp:txBody>
      <dsp:txXfrm>
        <a:off x="3442819" y="1108251"/>
        <a:ext cx="4879761" cy="882297"/>
      </dsp:txXfrm>
    </dsp:sp>
    <dsp:sp modelId="{FDAE6C86-2EE5-44E6-AE66-8EABB76C00C0}">
      <dsp:nvSpPr>
        <dsp:cNvPr id="0" name=""/>
        <dsp:cNvSpPr/>
      </dsp:nvSpPr>
      <dsp:spPr>
        <a:xfrm rot="3310531">
          <a:off x="2384034" y="2061068"/>
          <a:ext cx="1312912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1312912" y="2721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007667" y="2055465"/>
        <a:ext cx="65645" cy="65645"/>
      </dsp:txXfrm>
    </dsp:sp>
    <dsp:sp modelId="{2372190D-313B-4215-9930-77AE19AC5CEA}">
      <dsp:nvSpPr>
        <dsp:cNvPr id="0" name=""/>
        <dsp:cNvSpPr/>
      </dsp:nvSpPr>
      <dsp:spPr>
        <a:xfrm>
          <a:off x="3415369" y="2158578"/>
          <a:ext cx="4934661" cy="93719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Rehabilitasi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kerja</a:t>
          </a:r>
          <a:endParaRPr lang="en-US" sz="2000" kern="1200" dirty="0"/>
        </a:p>
      </dsp:txBody>
      <dsp:txXfrm>
        <a:off x="3442819" y="2186028"/>
        <a:ext cx="4879761" cy="88229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8E5292-1778-41CA-95F0-C40C287CD8C0}">
      <dsp:nvSpPr>
        <dsp:cNvPr id="0" name=""/>
        <dsp:cNvSpPr/>
      </dsp:nvSpPr>
      <dsp:spPr>
        <a:xfrm>
          <a:off x="4343400" y="1596859"/>
          <a:ext cx="3549193" cy="3317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899"/>
              </a:lnTo>
              <a:lnTo>
                <a:pt x="3549193" y="165899"/>
              </a:lnTo>
              <a:lnTo>
                <a:pt x="3549193" y="33179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DA79F7-68EA-461D-BCF7-781CAE3DD0E4}">
      <dsp:nvSpPr>
        <dsp:cNvPr id="0" name=""/>
        <dsp:cNvSpPr/>
      </dsp:nvSpPr>
      <dsp:spPr>
        <a:xfrm>
          <a:off x="4343400" y="1596859"/>
          <a:ext cx="1637397" cy="3317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899"/>
              </a:lnTo>
              <a:lnTo>
                <a:pt x="1637397" y="165899"/>
              </a:lnTo>
              <a:lnTo>
                <a:pt x="1637397" y="33179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DB49A5-4593-4EB3-9222-FA2AD9F7245F}">
      <dsp:nvSpPr>
        <dsp:cNvPr id="0" name=""/>
        <dsp:cNvSpPr/>
      </dsp:nvSpPr>
      <dsp:spPr>
        <a:xfrm>
          <a:off x="4069001" y="1596859"/>
          <a:ext cx="274398" cy="331799"/>
        </a:xfrm>
        <a:custGeom>
          <a:avLst/>
          <a:gdLst/>
          <a:ahLst/>
          <a:cxnLst/>
          <a:rect l="0" t="0" r="0" b="0"/>
          <a:pathLst>
            <a:path>
              <a:moveTo>
                <a:pt x="274398" y="0"/>
              </a:moveTo>
              <a:lnTo>
                <a:pt x="274398" y="165899"/>
              </a:lnTo>
              <a:lnTo>
                <a:pt x="0" y="165899"/>
              </a:lnTo>
              <a:lnTo>
                <a:pt x="0" y="33179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BE0B1C-2B30-494D-8A24-455CAB78DBEC}">
      <dsp:nvSpPr>
        <dsp:cNvPr id="0" name=""/>
        <dsp:cNvSpPr/>
      </dsp:nvSpPr>
      <dsp:spPr>
        <a:xfrm>
          <a:off x="2365275" y="1596859"/>
          <a:ext cx="1978124" cy="323725"/>
        </a:xfrm>
        <a:custGeom>
          <a:avLst/>
          <a:gdLst/>
          <a:ahLst/>
          <a:cxnLst/>
          <a:rect l="0" t="0" r="0" b="0"/>
          <a:pathLst>
            <a:path>
              <a:moveTo>
                <a:pt x="1978124" y="0"/>
              </a:moveTo>
              <a:lnTo>
                <a:pt x="1978124" y="157825"/>
              </a:lnTo>
              <a:lnTo>
                <a:pt x="0" y="157825"/>
              </a:lnTo>
              <a:lnTo>
                <a:pt x="0" y="32372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013410-A16C-4FCF-9179-8B7E9BCE1A13}">
      <dsp:nvSpPr>
        <dsp:cNvPr id="0" name=""/>
        <dsp:cNvSpPr/>
      </dsp:nvSpPr>
      <dsp:spPr>
        <a:xfrm>
          <a:off x="794206" y="1596859"/>
          <a:ext cx="3549193" cy="331799"/>
        </a:xfrm>
        <a:custGeom>
          <a:avLst/>
          <a:gdLst/>
          <a:ahLst/>
          <a:cxnLst/>
          <a:rect l="0" t="0" r="0" b="0"/>
          <a:pathLst>
            <a:path>
              <a:moveTo>
                <a:pt x="3549193" y="0"/>
              </a:moveTo>
              <a:lnTo>
                <a:pt x="3549193" y="165899"/>
              </a:lnTo>
              <a:lnTo>
                <a:pt x="0" y="165899"/>
              </a:lnTo>
              <a:lnTo>
                <a:pt x="0" y="33179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B97B71-15F6-4B6F-A4ED-FA441028EC7D}">
      <dsp:nvSpPr>
        <dsp:cNvPr id="0" name=""/>
        <dsp:cNvSpPr/>
      </dsp:nvSpPr>
      <dsp:spPr>
        <a:xfrm>
          <a:off x="2886224" y="806861"/>
          <a:ext cx="2914351" cy="78999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err="1" smtClean="0"/>
            <a:t>Penyakit</a:t>
          </a:r>
          <a:r>
            <a:rPr lang="en-US" sz="2000" b="0" kern="1200" dirty="0" smtClean="0"/>
            <a:t> </a:t>
          </a:r>
          <a:r>
            <a:rPr lang="en-US" sz="2000" b="0" kern="1200" dirty="0" err="1" smtClean="0"/>
            <a:t>Akibat</a:t>
          </a:r>
          <a:r>
            <a:rPr lang="en-US" sz="2000" b="0" kern="1200" dirty="0" smtClean="0"/>
            <a:t> </a:t>
          </a:r>
          <a:r>
            <a:rPr lang="en-US" sz="2000" b="0" kern="1200" dirty="0" err="1" smtClean="0"/>
            <a:t>Kerja</a:t>
          </a:r>
          <a:r>
            <a:rPr lang="en-US" sz="2000" b="0" kern="1200" dirty="0" smtClean="0"/>
            <a:t> </a:t>
          </a:r>
          <a:r>
            <a:rPr lang="en-US" sz="2000" b="0" kern="1200" dirty="0" err="1" smtClean="0"/>
            <a:t>termasuk</a:t>
          </a:r>
          <a:r>
            <a:rPr lang="en-US" sz="2000" b="0" kern="1200" dirty="0" smtClean="0"/>
            <a:t> </a:t>
          </a:r>
          <a:r>
            <a:rPr lang="en-US" sz="2000" b="0" kern="1200" dirty="0" err="1" smtClean="0"/>
            <a:t>Golongan</a:t>
          </a:r>
          <a:r>
            <a:rPr lang="en-US" sz="2000" b="0" kern="1200" dirty="0" smtClean="0"/>
            <a:t> </a:t>
          </a:r>
          <a:r>
            <a:rPr lang="en-US" sz="2000" b="0" kern="1200" dirty="0" err="1" smtClean="0"/>
            <a:t>Fisik</a:t>
          </a:r>
          <a:endParaRPr lang="en-US" sz="2000" b="0" kern="1200" dirty="0"/>
        </a:p>
      </dsp:txBody>
      <dsp:txXfrm>
        <a:off x="2886224" y="806861"/>
        <a:ext cx="2914351" cy="789998"/>
      </dsp:txXfrm>
    </dsp:sp>
    <dsp:sp modelId="{DC3174CC-A347-4D7B-A8BD-372DAD661A55}">
      <dsp:nvSpPr>
        <dsp:cNvPr id="0" name=""/>
        <dsp:cNvSpPr/>
      </dsp:nvSpPr>
      <dsp:spPr>
        <a:xfrm>
          <a:off x="4207" y="1928658"/>
          <a:ext cx="1579996" cy="151936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Suara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bisa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menyebabkan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pekak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atau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tuli</a:t>
          </a:r>
          <a:endParaRPr lang="en-US" sz="2000" kern="1200" dirty="0"/>
        </a:p>
      </dsp:txBody>
      <dsp:txXfrm>
        <a:off x="4207" y="1928658"/>
        <a:ext cx="1579996" cy="1519364"/>
      </dsp:txXfrm>
    </dsp:sp>
    <dsp:sp modelId="{D042D347-B160-4FC5-AA51-ABE347A3F92B}">
      <dsp:nvSpPr>
        <dsp:cNvPr id="0" name=""/>
        <dsp:cNvSpPr/>
      </dsp:nvSpPr>
      <dsp:spPr>
        <a:xfrm>
          <a:off x="1849675" y="1920585"/>
          <a:ext cx="1031200" cy="78999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Radiasi</a:t>
          </a:r>
          <a:r>
            <a:rPr lang="en-US" sz="2000" kern="1200" dirty="0" smtClean="0"/>
            <a:t> </a:t>
          </a:r>
          <a:endParaRPr lang="en-US" sz="2000" kern="1200" dirty="0"/>
        </a:p>
      </dsp:txBody>
      <dsp:txXfrm>
        <a:off x="1849675" y="1920585"/>
        <a:ext cx="1031200" cy="789998"/>
      </dsp:txXfrm>
    </dsp:sp>
    <dsp:sp modelId="{6CAAB230-B88C-42A8-A13E-4A2FD5F6C5AA}">
      <dsp:nvSpPr>
        <dsp:cNvPr id="0" name=""/>
        <dsp:cNvSpPr/>
      </dsp:nvSpPr>
      <dsp:spPr>
        <a:xfrm>
          <a:off x="3279003" y="1928658"/>
          <a:ext cx="1579996" cy="133162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Suhu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terlalu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tinggi</a:t>
          </a:r>
          <a:r>
            <a:rPr lang="en-US" sz="2000" kern="1200" dirty="0" smtClean="0"/>
            <a:t>/</a:t>
          </a:r>
          <a:r>
            <a:rPr lang="en-US" sz="2000" kern="1200" dirty="0" err="1" smtClean="0"/>
            <a:t>terlalu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rendah</a:t>
          </a:r>
          <a:endParaRPr lang="en-US" sz="2000" kern="1200" dirty="0"/>
        </a:p>
      </dsp:txBody>
      <dsp:txXfrm>
        <a:off x="3279003" y="1928658"/>
        <a:ext cx="1579996" cy="1331621"/>
      </dsp:txXfrm>
    </dsp:sp>
    <dsp:sp modelId="{12CE6816-F523-4D35-8819-9A2BC30DE1F0}">
      <dsp:nvSpPr>
        <dsp:cNvPr id="0" name=""/>
        <dsp:cNvSpPr/>
      </dsp:nvSpPr>
      <dsp:spPr>
        <a:xfrm>
          <a:off x="5190799" y="1928658"/>
          <a:ext cx="1579996" cy="78999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Tekanan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tinggi</a:t>
          </a:r>
          <a:endParaRPr lang="en-US" sz="2000" kern="1200" dirty="0"/>
        </a:p>
      </dsp:txBody>
      <dsp:txXfrm>
        <a:off x="5190799" y="1928658"/>
        <a:ext cx="1579996" cy="789998"/>
      </dsp:txXfrm>
    </dsp:sp>
    <dsp:sp modelId="{9E643D07-FB5B-4BC7-8A33-6FB75651F629}">
      <dsp:nvSpPr>
        <dsp:cNvPr id="0" name=""/>
        <dsp:cNvSpPr/>
      </dsp:nvSpPr>
      <dsp:spPr>
        <a:xfrm>
          <a:off x="7102595" y="1928658"/>
          <a:ext cx="1579996" cy="178882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Pencahayaan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lampu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kurang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terang</a:t>
          </a:r>
          <a:r>
            <a:rPr lang="en-US" sz="2000" kern="1200" dirty="0" smtClean="0"/>
            <a:t>/</a:t>
          </a:r>
          <a:r>
            <a:rPr lang="en-US" sz="2000" kern="1200" dirty="0" err="1" smtClean="0"/>
            <a:t>terlalu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silau</a:t>
          </a:r>
          <a:endParaRPr lang="en-US" sz="2000" kern="1200" dirty="0"/>
        </a:p>
      </dsp:txBody>
      <dsp:txXfrm>
        <a:off x="7102595" y="1928658"/>
        <a:ext cx="1579996" cy="178882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0EFEB0-590E-43A4-A765-3AE74A47F961}">
      <dsp:nvSpPr>
        <dsp:cNvPr id="0" name=""/>
        <dsp:cNvSpPr/>
      </dsp:nvSpPr>
      <dsp:spPr>
        <a:xfrm>
          <a:off x="-3791571" y="-582366"/>
          <a:ext cx="4519190" cy="4519190"/>
        </a:xfrm>
        <a:prstGeom prst="blockArc">
          <a:avLst>
            <a:gd name="adj1" fmla="val 18900000"/>
            <a:gd name="adj2" fmla="val 2700000"/>
            <a:gd name="adj3" fmla="val 478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C61016-1C72-43E6-9F0E-88387A91937A}">
      <dsp:nvSpPr>
        <dsp:cNvPr id="0" name=""/>
        <dsp:cNvSpPr/>
      </dsp:nvSpPr>
      <dsp:spPr>
        <a:xfrm>
          <a:off x="381365" y="257890"/>
          <a:ext cx="6356454" cy="51604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961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Debu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dapat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menyebabkan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penyakit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pneumokoniosis</a:t>
          </a:r>
          <a:endParaRPr lang="en-US" sz="1800" kern="1200" dirty="0"/>
        </a:p>
      </dsp:txBody>
      <dsp:txXfrm>
        <a:off x="381365" y="257890"/>
        <a:ext cx="6356454" cy="516049"/>
      </dsp:txXfrm>
    </dsp:sp>
    <dsp:sp modelId="{6516730E-97BE-4B5F-93A0-0F99D8732EBC}">
      <dsp:nvSpPr>
        <dsp:cNvPr id="0" name=""/>
        <dsp:cNvSpPr/>
      </dsp:nvSpPr>
      <dsp:spPr>
        <a:xfrm>
          <a:off x="58834" y="193384"/>
          <a:ext cx="645062" cy="6450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32D254-A1C9-4567-87A9-A52DBD309AC4}">
      <dsp:nvSpPr>
        <dsp:cNvPr id="0" name=""/>
        <dsp:cNvSpPr/>
      </dsp:nvSpPr>
      <dsp:spPr>
        <a:xfrm>
          <a:off x="677228" y="1032099"/>
          <a:ext cx="6060591" cy="51604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961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Uap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dapat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menyebabkan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keracunan</a:t>
          </a:r>
          <a:r>
            <a:rPr lang="en-US" sz="1800" kern="1200" dirty="0" smtClean="0"/>
            <a:t> gas</a:t>
          </a:r>
          <a:endParaRPr lang="en-US" sz="1800" kern="1200" dirty="0"/>
        </a:p>
      </dsp:txBody>
      <dsp:txXfrm>
        <a:off x="677228" y="1032099"/>
        <a:ext cx="6060591" cy="516049"/>
      </dsp:txXfrm>
    </dsp:sp>
    <dsp:sp modelId="{601072F9-AB23-4889-A77F-DDFA799AB29D}">
      <dsp:nvSpPr>
        <dsp:cNvPr id="0" name=""/>
        <dsp:cNvSpPr/>
      </dsp:nvSpPr>
      <dsp:spPr>
        <a:xfrm>
          <a:off x="354697" y="967593"/>
          <a:ext cx="645062" cy="6450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574EFB-3C63-48D8-B4ED-C0184EEA4BF3}">
      <dsp:nvSpPr>
        <dsp:cNvPr id="0" name=""/>
        <dsp:cNvSpPr/>
      </dsp:nvSpPr>
      <dsp:spPr>
        <a:xfrm>
          <a:off x="677228" y="1806308"/>
          <a:ext cx="6060591" cy="5160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961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Larutan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dapat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menyebabkan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penyakit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kulit</a:t>
          </a:r>
          <a:r>
            <a:rPr lang="en-US" sz="1800" kern="1200" dirty="0" smtClean="0"/>
            <a:t> dermatitis</a:t>
          </a:r>
          <a:endParaRPr lang="en-US" sz="1800" kern="1200" dirty="0"/>
        </a:p>
      </dsp:txBody>
      <dsp:txXfrm>
        <a:off x="677228" y="1806308"/>
        <a:ext cx="6060591" cy="516049"/>
      </dsp:txXfrm>
    </dsp:sp>
    <dsp:sp modelId="{CBCE0878-DC0F-4DE4-93DA-D9DBF3DF689B}">
      <dsp:nvSpPr>
        <dsp:cNvPr id="0" name=""/>
        <dsp:cNvSpPr/>
      </dsp:nvSpPr>
      <dsp:spPr>
        <a:xfrm>
          <a:off x="354697" y="1741801"/>
          <a:ext cx="645062" cy="6450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5E6542-278B-43D0-8EF6-8AAB58EA38C7}">
      <dsp:nvSpPr>
        <dsp:cNvPr id="0" name=""/>
        <dsp:cNvSpPr/>
      </dsp:nvSpPr>
      <dsp:spPr>
        <a:xfrm>
          <a:off x="381365" y="2580516"/>
          <a:ext cx="6356454" cy="51604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961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Awan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atau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kabut</a:t>
          </a:r>
          <a:endParaRPr lang="en-US" sz="1800" kern="1200" dirty="0"/>
        </a:p>
      </dsp:txBody>
      <dsp:txXfrm>
        <a:off x="381365" y="2580516"/>
        <a:ext cx="6356454" cy="516049"/>
      </dsp:txXfrm>
    </dsp:sp>
    <dsp:sp modelId="{A4655BF8-DB5B-4B92-979C-816F7DC964CF}">
      <dsp:nvSpPr>
        <dsp:cNvPr id="0" name=""/>
        <dsp:cNvSpPr/>
      </dsp:nvSpPr>
      <dsp:spPr>
        <a:xfrm>
          <a:off x="58834" y="2516010"/>
          <a:ext cx="645062" cy="6450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 err="1" smtClean="0"/>
              <a:t>Teks</a:t>
            </a:r>
            <a:r>
              <a:rPr lang="en-US" dirty="0" smtClean="0"/>
              <a:t> </a:t>
            </a:r>
            <a:r>
              <a:rPr lang="en-US" dirty="0" err="1" smtClean="0"/>
              <a:t>warna</a:t>
            </a:r>
            <a:r>
              <a:rPr lang="en-US" dirty="0" smtClean="0"/>
              <a:t> “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PROYEK IPAS</a:t>
            </a:r>
            <a:r>
              <a:rPr lang="en-US" sz="1200" b="1" baseline="0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Ilmu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Penegtahuan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Alam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dan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Sosial</a:t>
            </a:r>
            <a:r>
              <a:rPr lang="en-US" dirty="0" smtClean="0"/>
              <a:t>” </a:t>
            </a:r>
            <a:r>
              <a:rPr lang="en-US" dirty="0" err="1" smtClean="0"/>
              <a:t>diubah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sesuai</a:t>
            </a:r>
            <a:r>
              <a:rPr lang="en-US" baseline="0" dirty="0" smtClean="0"/>
              <a:t> cover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tingkat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kelas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cantumkan</a:t>
            </a:r>
            <a:r>
              <a:rPr lang="en-US" dirty="0" smtClean="0"/>
              <a:t> </a:t>
            </a: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ukuran</a:t>
            </a:r>
            <a:r>
              <a:rPr lang="en-US" dirty="0" smtClean="0"/>
              <a:t> font 8-10pt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9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2237"/>
            <a:ext cx="9144000" cy="48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52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5.png"/><Relationship Id="rId15" Type="http://schemas.openxmlformats.org/officeDocument/2006/relationships/image" Target="../media/image26.svg"/><Relationship Id="rId4" Type="http://schemas.openxmlformats.org/officeDocument/2006/relationships/image" Target="../media/image1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6.svg"/><Relationship Id="rId17" Type="http://schemas.openxmlformats.org/officeDocument/2006/relationships/image" Target="../media/image16.png"/><Relationship Id="rId2" Type="http://schemas.openxmlformats.org/officeDocument/2006/relationships/image" Target="../media/image18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15" Type="http://schemas.openxmlformats.org/officeDocument/2006/relationships/image" Target="../media/image54.svg"/><Relationship Id="rId5" Type="http://schemas.openxmlformats.org/officeDocument/2006/relationships/image" Target="../media/image12.sv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5.png"/><Relationship Id="rId15" Type="http://schemas.openxmlformats.org/officeDocument/2006/relationships/image" Target="../media/image26.svg"/><Relationship Id="rId4" Type="http://schemas.openxmlformats.org/officeDocument/2006/relationships/image" Target="../media/image40.sv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7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7" Type="http://schemas.openxmlformats.org/officeDocument/2006/relationships/image" Target="../media/image3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23" Type="http://schemas.openxmlformats.org/officeDocument/2006/relationships/image" Target="../media/image59.svg"/></Relationships>
</file>

<file path=ppt/slides/_rels/slide35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6.svg"/><Relationship Id="rId3" Type="http://schemas.openxmlformats.org/officeDocument/2006/relationships/image" Target="../media/image18.png"/><Relationship Id="rId17" Type="http://schemas.openxmlformats.org/officeDocument/2006/relationships/image" Target="../media/image16.png"/><Relationship Id="rId2" Type="http://schemas.openxmlformats.org/officeDocument/2006/relationships/image" Target="../media/image5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15" Type="http://schemas.openxmlformats.org/officeDocument/2006/relationships/image" Target="../media/image54.svg"/><Relationship Id="rId5" Type="http://schemas.openxmlformats.org/officeDocument/2006/relationships/image" Target="../media/image12.svg"/></Relationships>
</file>

<file path=ppt/slides/_rels/slide36.xml.rels><?xml version="1.0" encoding="UTF-8" standalone="yes"?>
<Relationships xmlns="http://schemas.openxmlformats.org/package/2006/relationships"><Relationship Id="rId7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5.png"/><Relationship Id="rId15" Type="http://schemas.openxmlformats.org/officeDocument/2006/relationships/image" Target="../media/image26.svg"/><Relationship Id="rId4" Type="http://schemas.openxmlformats.org/officeDocument/2006/relationships/image" Target="../media/image13.sv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5.png"/><Relationship Id="rId15" Type="http://schemas.openxmlformats.org/officeDocument/2006/relationships/image" Target="../media/image26.svg"/><Relationship Id="rId4" Type="http://schemas.openxmlformats.org/officeDocument/2006/relationships/image" Target="../media/image40.sv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6.svg"/><Relationship Id="rId17" Type="http://schemas.openxmlformats.org/officeDocument/2006/relationships/image" Target="../media/image16.png"/><Relationship Id="rId2" Type="http://schemas.openxmlformats.org/officeDocument/2006/relationships/image" Target="../media/image18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15" Type="http://schemas.openxmlformats.org/officeDocument/2006/relationships/image" Target="../media/image54.svg"/><Relationship Id="rId5" Type="http://schemas.openxmlformats.org/officeDocument/2006/relationships/image" Target="../media/image12.sv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7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5.png"/><Relationship Id="rId15" Type="http://schemas.openxmlformats.org/officeDocument/2006/relationships/image" Target="../media/image26.svg"/><Relationship Id="rId4" Type="http://schemas.openxmlformats.org/officeDocument/2006/relationships/image" Target="../media/image40.sv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6.svg"/><Relationship Id="rId17" Type="http://schemas.openxmlformats.org/officeDocument/2006/relationships/image" Target="../media/image16.png"/><Relationship Id="rId2" Type="http://schemas.openxmlformats.org/officeDocument/2006/relationships/image" Target="../media/image18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15" Type="http://schemas.openxmlformats.org/officeDocument/2006/relationships/image" Target="../media/image54.svg"/><Relationship Id="rId5" Type="http://schemas.openxmlformats.org/officeDocument/2006/relationships/image" Target="../media/image12.sv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4" Type="http://schemas.openxmlformats.org/officeDocument/2006/relationships/image" Target="../media/image8.png"/><Relationship Id="rId23" Type="http://schemas.openxmlformats.org/officeDocument/2006/relationships/image" Target="../media/image59.sv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7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23" Type="http://schemas.openxmlformats.org/officeDocument/2006/relationships/image" Target="../media/image59.sv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53.xml.rels><?xml version="1.0" encoding="UTF-8" standalone="yes"?>
<Relationships xmlns="http://schemas.openxmlformats.org/package/2006/relationships"><Relationship Id="rId7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5.png"/><Relationship Id="rId15" Type="http://schemas.openxmlformats.org/officeDocument/2006/relationships/image" Target="../media/image26.svg"/><Relationship Id="rId4" Type="http://schemas.openxmlformats.org/officeDocument/2006/relationships/image" Target="../media/image13.sv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5.png"/><Relationship Id="rId15" Type="http://schemas.openxmlformats.org/officeDocument/2006/relationships/image" Target="../media/image26.svg"/><Relationship Id="rId4" Type="http://schemas.openxmlformats.org/officeDocument/2006/relationships/image" Target="../media/image40.svg"/></Relationships>
</file>

<file path=ppt/slides/_rels/slide55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6.svg"/><Relationship Id="rId17" Type="http://schemas.openxmlformats.org/officeDocument/2006/relationships/image" Target="../media/image16.png"/><Relationship Id="rId2" Type="http://schemas.openxmlformats.org/officeDocument/2006/relationships/image" Target="../media/image18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15" Type="http://schemas.openxmlformats.org/officeDocument/2006/relationships/image" Target="../media/image54.svg"/><Relationship Id="rId5" Type="http://schemas.openxmlformats.org/officeDocument/2006/relationships/image" Target="../media/image12.sv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5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12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52.svg"/><Relationship Id="rId5" Type="http://schemas.openxmlformats.org/officeDocument/2006/relationships/image" Target="../media/image12.svg"/><Relationship Id="rId15" Type="http://schemas.openxmlformats.org/officeDocument/2006/relationships/image" Target="../media/image2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"/>
            <a:ext cx="9144000" cy="5142857"/>
          </a:xfrm>
          <a:prstGeom prst="rect">
            <a:avLst/>
          </a:prstGeom>
        </p:spPr>
      </p:pic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2628899" y="2024985"/>
            <a:ext cx="6477000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 err="1" smtClean="0">
                <a:solidFill>
                  <a:srgbClr val="5D8079"/>
                </a:solidFill>
                <a:cs typeface="Arial" pitchFamily="34" charset="0"/>
              </a:rPr>
              <a:t>Dasar-Dasar</a:t>
            </a:r>
            <a:r>
              <a:rPr lang="en-US" sz="3200" b="1" dirty="0" smtClean="0">
                <a:solidFill>
                  <a:srgbClr val="5D8079"/>
                </a:solidFill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5D8079"/>
                </a:solidFill>
                <a:cs typeface="Arial" pitchFamily="34" charset="0"/>
              </a:rPr>
              <a:t>Pemasaran</a:t>
            </a:r>
            <a:endParaRPr lang="en-US" sz="3200" b="1" dirty="0" smtClean="0">
              <a:solidFill>
                <a:srgbClr val="5D8079"/>
              </a:solidFill>
              <a:cs typeface="Arial" pitchFamily="34" charset="0"/>
            </a:endParaRPr>
          </a:p>
          <a:p>
            <a:pPr marL="0" lvl="0" indent="0">
              <a:buNone/>
            </a:pPr>
            <a:r>
              <a:rPr lang="en-US" sz="2000" dirty="0" smtClean="0">
                <a:solidFill>
                  <a:srgbClr val="5D8079"/>
                </a:solidFill>
                <a:cs typeface="Arial" pitchFamily="34" charset="0"/>
              </a:rPr>
              <a:t>Program </a:t>
            </a:r>
            <a:r>
              <a:rPr lang="en-US" sz="2000" dirty="0" err="1" smtClean="0">
                <a:solidFill>
                  <a:srgbClr val="5D8079"/>
                </a:solidFill>
                <a:cs typeface="Arial" pitchFamily="34" charset="0"/>
              </a:rPr>
              <a:t>Keahlian</a:t>
            </a:r>
            <a:r>
              <a:rPr lang="en-US" sz="2000" dirty="0" smtClean="0">
                <a:solidFill>
                  <a:srgbClr val="5D8079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5D8079"/>
                </a:solidFill>
                <a:cs typeface="Arial" pitchFamily="34" charset="0"/>
              </a:rPr>
              <a:t>Pemasaran</a:t>
            </a:r>
            <a:endParaRPr lang="en-US" sz="2000" dirty="0" smtClean="0">
              <a:solidFill>
                <a:srgbClr val="5D8079"/>
              </a:solidFill>
              <a:cs typeface="Arial" pitchFamily="34" charset="0"/>
            </a:endParaRPr>
          </a:p>
          <a:p>
            <a:pPr marL="0" lvl="0" indent="0">
              <a:buNone/>
            </a:pPr>
            <a:r>
              <a:rPr lang="en-US" sz="2000" dirty="0" smtClean="0">
                <a:solidFill>
                  <a:srgbClr val="5D8079"/>
                </a:solidFill>
                <a:cs typeface="Arial" pitchFamily="34" charset="0"/>
              </a:rPr>
              <a:t>Volume 2</a:t>
            </a:r>
          </a:p>
        </p:txBody>
      </p:sp>
      <p:cxnSp>
        <p:nvCxnSpPr>
          <p:cNvPr id="9" name="直線コネクタ 9"/>
          <p:cNvCxnSpPr/>
          <p:nvPr/>
        </p:nvCxnSpPr>
        <p:spPr>
          <a:xfrm>
            <a:off x="3124200" y="3714750"/>
            <a:ext cx="5759668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295114" y="971550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91330" y="3856479"/>
            <a:ext cx="2252028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Untuk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SMK/MAK </a:t>
            </a:r>
            <a:r>
              <a:rPr lang="en-US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Kelas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385022" y="971550"/>
            <a:ext cx="2205777" cy="304800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47750"/>
            <a:ext cx="2081264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685800" y="608188"/>
            <a:ext cx="7848600" cy="934733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chemeClr val="tx1"/>
                </a:solidFill>
              </a:rPr>
              <a:t>Kecelakaan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kerja</a:t>
            </a:r>
            <a:r>
              <a:rPr lang="en-US" dirty="0" smtClean="0">
                <a:solidFill>
                  <a:schemeClr val="tx1"/>
                </a:solidFill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mengakibatkan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karyawan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mengalami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perubahan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bagian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jadwal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atau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pola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kerja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48004" y="285750"/>
            <a:ext cx="5571796" cy="4848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Tidak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mampu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bekerja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atau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bekerja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dengan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terbatas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85800" y="2018017"/>
            <a:ext cx="7848600" cy="934733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chemeClr val="tx1"/>
                </a:solidFill>
              </a:rPr>
              <a:t>Kecelakaan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kerja</a:t>
            </a:r>
            <a:r>
              <a:rPr lang="en-US" dirty="0" smtClean="0">
                <a:solidFill>
                  <a:schemeClr val="tx1"/>
                </a:solidFill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mengakibatkan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seseorang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harus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dirawat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inap</a:t>
            </a:r>
            <a:r>
              <a:rPr lang="en-US" dirty="0" smtClean="0">
                <a:solidFill>
                  <a:schemeClr val="tx1"/>
                </a:solidFill>
              </a:rPr>
              <a:t> di </a:t>
            </a:r>
            <a:r>
              <a:rPr lang="en-US" dirty="0" err="1" smtClean="0">
                <a:solidFill>
                  <a:schemeClr val="tx1"/>
                </a:solidFill>
              </a:rPr>
              <a:t>rumah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sakit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atau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rawat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jalan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dengan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pengawasan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dokter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48004" y="1695579"/>
            <a:ext cx="3438196" cy="484819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Cedera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dirawat</a:t>
            </a:r>
            <a:r>
              <a:rPr lang="en-US" sz="2000" dirty="0" smtClean="0">
                <a:solidFill>
                  <a:schemeClr val="bg1"/>
                </a:solidFill>
              </a:rPr>
              <a:t> di </a:t>
            </a:r>
            <a:r>
              <a:rPr lang="en-US" sz="2000" dirty="0" err="1" smtClean="0">
                <a:solidFill>
                  <a:schemeClr val="bg1"/>
                </a:solidFill>
              </a:rPr>
              <a:t>rumah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sakit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75290" y="3486150"/>
            <a:ext cx="7859110" cy="934733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chemeClr val="tx1"/>
                </a:solidFill>
              </a:rPr>
              <a:t>Cedera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ringan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akibat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kecelakaan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kerja</a:t>
            </a:r>
            <a:r>
              <a:rPr lang="en-US" dirty="0" smtClean="0">
                <a:solidFill>
                  <a:schemeClr val="tx1"/>
                </a:solidFill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ditangani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menggunakan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alat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pertolongan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pertama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pada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kecelakaan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setempat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37494" y="3163712"/>
            <a:ext cx="1719098" cy="484819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Cedera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ringan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98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8388445" y="3744694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200" y="5715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2. </a:t>
            </a:r>
            <a:r>
              <a:rPr lang="en-US" sz="2000" b="1" dirty="0" err="1" smtClean="0">
                <a:sym typeface="Arial"/>
              </a:rPr>
              <a:t>Faktor-Faktor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Penyebab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Kecelakaan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Kerja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6" name="Flowchart: Delay 5"/>
          <p:cNvSpPr/>
          <p:nvPr/>
        </p:nvSpPr>
        <p:spPr>
          <a:xfrm>
            <a:off x="1409" y="1205166"/>
            <a:ext cx="2667000" cy="3159383"/>
          </a:xfrm>
          <a:prstGeom prst="flowChartDelay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Seperti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telah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disebutkan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sebelumnya</a:t>
            </a:r>
            <a:r>
              <a:rPr lang="en-US" sz="2000" dirty="0" smtClean="0">
                <a:solidFill>
                  <a:srgbClr val="242021"/>
                </a:solidFill>
              </a:rPr>
              <a:t>, 80-85% </a:t>
            </a:r>
            <a:r>
              <a:rPr lang="en-US" sz="2000" dirty="0" err="1" smtClean="0">
                <a:solidFill>
                  <a:srgbClr val="242021"/>
                </a:solidFill>
              </a:rPr>
              <a:t>kecelakaan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kerja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disebabkan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oleh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faktor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manusia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dirty="0"/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6506143" y="1428750"/>
            <a:ext cx="2500065" cy="3266118"/>
          </a:xfrm>
          <a:prstGeom prst="rect">
            <a:avLst/>
          </a:prstGeom>
        </p:spPr>
      </p:pic>
      <p:sp>
        <p:nvSpPr>
          <p:cNvPr id="8" name="Rounded Rectangular Callout 7"/>
          <p:cNvSpPr/>
          <p:nvPr/>
        </p:nvSpPr>
        <p:spPr>
          <a:xfrm>
            <a:off x="4852692" y="298589"/>
            <a:ext cx="2971800" cy="1634490"/>
          </a:xfrm>
          <a:prstGeom prst="wedgeRoundRectCallout">
            <a:avLst>
              <a:gd name="adj1" fmla="val 45303"/>
              <a:gd name="adj2" fmla="val 61857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242021"/>
                </a:solidFill>
              </a:rPr>
              <a:t>Faktor-faktor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penyebab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kecelakaan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kerja</a:t>
            </a:r>
            <a:r>
              <a:rPr lang="en-US" dirty="0" smtClean="0">
                <a:solidFill>
                  <a:srgbClr val="242021"/>
                </a:solidFill>
              </a:rPr>
              <a:t>, </a:t>
            </a:r>
            <a:r>
              <a:rPr lang="en-US" dirty="0" err="1" smtClean="0">
                <a:solidFill>
                  <a:srgbClr val="242021"/>
                </a:solidFill>
              </a:rPr>
              <a:t>yaitu</a:t>
            </a:r>
            <a:r>
              <a:rPr lang="en-US" dirty="0" smtClean="0">
                <a:solidFill>
                  <a:srgbClr val="242021"/>
                </a:solidFill>
              </a:rPr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242021"/>
                </a:solidFill>
              </a:rPr>
              <a:t>faktor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manusia</a:t>
            </a:r>
            <a:r>
              <a:rPr lang="en-US" dirty="0" smtClean="0">
                <a:solidFill>
                  <a:srgbClr val="242021"/>
                </a:solidFill>
              </a:rPr>
              <a:t>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242021"/>
                </a:solidFill>
              </a:rPr>
              <a:t>faktor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alat</a:t>
            </a:r>
            <a:r>
              <a:rPr lang="en-US" dirty="0" smtClean="0">
                <a:solidFill>
                  <a:srgbClr val="242021"/>
                </a:solidFill>
              </a:rPr>
              <a:t>, </a:t>
            </a:r>
            <a:r>
              <a:rPr lang="en-US" dirty="0" err="1" smtClean="0">
                <a:solidFill>
                  <a:srgbClr val="242021"/>
                </a:solidFill>
              </a:rPr>
              <a:t>dan</a:t>
            </a:r>
            <a:endParaRPr lang="en-US" dirty="0" smtClean="0">
              <a:solidFill>
                <a:srgbClr val="24202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242021"/>
                </a:solidFill>
              </a:rPr>
              <a:t>faktor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lingkungan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kerja</a:t>
            </a:r>
            <a:r>
              <a:rPr lang="en-US" dirty="0" smtClean="0">
                <a:solidFill>
                  <a:srgbClr val="242021"/>
                </a:solidFill>
              </a:rPr>
              <a:t>. </a:t>
            </a:r>
            <a:endParaRPr lang="id-ID" dirty="0"/>
          </a:p>
        </p:txBody>
      </p:sp>
      <p:sp>
        <p:nvSpPr>
          <p:cNvPr id="9" name="Rectangle 8"/>
          <p:cNvSpPr/>
          <p:nvPr/>
        </p:nvSpPr>
        <p:spPr>
          <a:xfrm>
            <a:off x="76200" y="413845"/>
            <a:ext cx="2057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a. </a:t>
            </a:r>
            <a:r>
              <a:rPr lang="en-US" sz="2000" b="1" dirty="0" err="1" smtClean="0">
                <a:sym typeface="Arial"/>
              </a:rPr>
              <a:t>Faktor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manusia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28137" y="2038350"/>
            <a:ext cx="342026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ym typeface="Arial"/>
              </a:rPr>
              <a:t>Beberapa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kategori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kecelakaan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kerja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disebabkan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oleh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faktor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manusia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yaitu</a:t>
            </a:r>
            <a:r>
              <a:rPr lang="en-US" sz="2000" dirty="0" smtClean="0">
                <a:sym typeface="Arial"/>
              </a:rPr>
              <a:t>: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>
                <a:cs typeface="Calibri" panose="020F0502020204030204" pitchFamily="34" charset="0"/>
                <a:sym typeface="Arial"/>
              </a:rPr>
              <a:t>p</a:t>
            </a: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endidikan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kondisi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psikologis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pengalaman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kerja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, </a:t>
            </a: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dan</a:t>
            </a:r>
            <a:endParaRPr lang="en-US" sz="2000" dirty="0" smtClean="0">
              <a:cs typeface="Calibri" panose="020F0502020204030204" pitchFamily="34" charset="0"/>
              <a:sym typeface="Arial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>
                <a:cs typeface="Calibri" panose="020F0502020204030204" pitchFamily="34" charset="0"/>
                <a:sym typeface="Arial"/>
              </a:rPr>
              <a:t>k</a:t>
            </a: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ondisi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fisik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.</a:t>
            </a:r>
            <a:endParaRPr lang="en-US" sz="2000" dirty="0" smtClean="0"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442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3809999" y="3765887"/>
            <a:ext cx="4742490" cy="923330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cs typeface="Arial" pitchFamily="34" charset="0"/>
              </a:rPr>
              <a:t>Perbaikan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dan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pemeliharaan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peralatan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kerja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secara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rutin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akan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meminimalisasi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risiko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kecelakaan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kerja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dari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faktor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alat</a:t>
            </a:r>
            <a:r>
              <a:rPr lang="en-US" dirty="0" smtClean="0">
                <a:cs typeface="Arial" pitchFamily="34" charset="0"/>
              </a:rPr>
              <a:t>.</a:t>
            </a:r>
            <a:endParaRPr lang="en-US" i="1" dirty="0">
              <a:cs typeface="Arial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086600" y="3638550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200" y="5715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b. </a:t>
            </a:r>
            <a:r>
              <a:rPr lang="en-US" sz="2000" b="1" dirty="0" err="1" smtClean="0">
                <a:sym typeface="Arial"/>
              </a:rPr>
              <a:t>Faktor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alat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0" y="819150"/>
            <a:ext cx="3200400" cy="3048655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Kondisi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mesin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peralatan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kerja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dapat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menjadi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sumber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terjadinya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kecelakaan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kerja</a:t>
            </a:r>
            <a:r>
              <a:rPr lang="en-US" sz="2000" dirty="0" smtClean="0">
                <a:solidFill>
                  <a:srgbClr val="242021"/>
                </a:solidFill>
              </a:rPr>
              <a:t>. </a:t>
            </a:r>
            <a:r>
              <a:rPr lang="en-US" sz="2000" dirty="0" err="1" smtClean="0">
                <a:solidFill>
                  <a:srgbClr val="242021"/>
                </a:solidFill>
              </a:rPr>
              <a:t>Peralatan-peralatan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tua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fungsinya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sudah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tidak</a:t>
            </a:r>
            <a:r>
              <a:rPr lang="en-US" sz="2000" dirty="0" smtClean="0">
                <a:solidFill>
                  <a:srgbClr val="242021"/>
                </a:solidFill>
              </a:rPr>
              <a:t> optimal </a:t>
            </a:r>
            <a:r>
              <a:rPr lang="en-US" sz="2000" dirty="0" err="1" smtClean="0">
                <a:solidFill>
                  <a:srgbClr val="242021"/>
                </a:solidFill>
              </a:rPr>
              <a:t>lagi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tentu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dapat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mengakibatkan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kecelakaan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kerja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9" y="108140"/>
            <a:ext cx="4953001" cy="3530410"/>
          </a:xfrm>
          <a:prstGeom prst="round2DiagRect">
            <a:avLst/>
          </a:prstGeom>
        </p:spPr>
      </p:pic>
    </p:spTree>
    <p:extLst>
      <p:ext uri="{BB962C8B-B14F-4D97-AF65-F5344CB8AC3E}">
        <p14:creationId xmlns:p14="http://schemas.microsoft.com/office/powerpoint/2010/main" val="205546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32272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c. </a:t>
            </a:r>
            <a:r>
              <a:rPr lang="en-US" sz="2000" b="1" dirty="0" err="1" smtClean="0">
                <a:sym typeface="Arial"/>
              </a:rPr>
              <a:t>Faktor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lingkungan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kerja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655492"/>
            <a:ext cx="27239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42021"/>
                </a:solidFill>
              </a:rPr>
              <a:t>Kondisi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lingkungan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kerja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setiap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instansi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atau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perusahaan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tentu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saja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tidak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sama</a:t>
            </a:r>
            <a:r>
              <a:rPr lang="en-US" dirty="0">
                <a:solidFill>
                  <a:srgbClr val="242021"/>
                </a:solidFill>
              </a:rPr>
              <a:t>. </a:t>
            </a:r>
            <a:r>
              <a:rPr lang="en-US" dirty="0" err="1" smtClean="0">
                <a:solidFill>
                  <a:srgbClr val="242021"/>
                </a:solidFill>
              </a:rPr>
              <a:t>Lingkungan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kerja</a:t>
            </a:r>
            <a:r>
              <a:rPr lang="en-US" dirty="0" smtClean="0">
                <a:solidFill>
                  <a:srgbClr val="242021"/>
                </a:solidFill>
              </a:rPr>
              <a:t> yang </a:t>
            </a:r>
            <a:r>
              <a:rPr lang="en-US" dirty="0" err="1" smtClean="0">
                <a:solidFill>
                  <a:srgbClr val="242021"/>
                </a:solidFill>
              </a:rPr>
              <a:t>tidak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aman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dapat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menjadi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penyebab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kecelakaan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kerja</a:t>
            </a:r>
            <a:r>
              <a:rPr lang="en-US" dirty="0" smtClean="0">
                <a:solidFill>
                  <a:srgbClr val="242021"/>
                </a:solidFill>
              </a:rPr>
              <a:t>. </a:t>
            </a:r>
            <a:endParaRPr lang="id-ID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63321252"/>
              </p:ext>
            </p:extLst>
          </p:nvPr>
        </p:nvGraphicFramePr>
        <p:xfrm>
          <a:off x="2971800" y="655493"/>
          <a:ext cx="6019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3362418" y="93407"/>
            <a:ext cx="47147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err="1">
                <a:solidFill>
                  <a:srgbClr val="242021"/>
                </a:solidFill>
              </a:rPr>
              <a:t>Contoh</a:t>
            </a:r>
            <a:r>
              <a:rPr lang="en-US" u="sng" dirty="0">
                <a:solidFill>
                  <a:srgbClr val="242021"/>
                </a:solidFill>
              </a:rPr>
              <a:t> </a:t>
            </a:r>
            <a:r>
              <a:rPr lang="en-US" u="sng" dirty="0" err="1">
                <a:solidFill>
                  <a:srgbClr val="242021"/>
                </a:solidFill>
              </a:rPr>
              <a:t>lingkungan</a:t>
            </a:r>
            <a:r>
              <a:rPr lang="en-US" u="sng" dirty="0">
                <a:solidFill>
                  <a:srgbClr val="242021"/>
                </a:solidFill>
              </a:rPr>
              <a:t> </a:t>
            </a:r>
            <a:r>
              <a:rPr lang="en-US" u="sng" dirty="0" err="1">
                <a:solidFill>
                  <a:srgbClr val="242021"/>
                </a:solidFill>
              </a:rPr>
              <a:t>kerja</a:t>
            </a:r>
            <a:r>
              <a:rPr lang="en-US" u="sng" dirty="0">
                <a:solidFill>
                  <a:srgbClr val="242021"/>
                </a:solidFill>
              </a:rPr>
              <a:t> yang </a:t>
            </a:r>
            <a:r>
              <a:rPr lang="en-US" u="sng" dirty="0" err="1">
                <a:solidFill>
                  <a:srgbClr val="242021"/>
                </a:solidFill>
              </a:rPr>
              <a:t>dapat</a:t>
            </a:r>
            <a:r>
              <a:rPr lang="en-US" u="sng" dirty="0">
                <a:solidFill>
                  <a:srgbClr val="242021"/>
                </a:solidFill>
              </a:rPr>
              <a:t> </a:t>
            </a:r>
            <a:r>
              <a:rPr lang="en-US" u="sng" dirty="0" err="1">
                <a:solidFill>
                  <a:srgbClr val="242021"/>
                </a:solidFill>
              </a:rPr>
              <a:t>memicu</a:t>
            </a:r>
            <a:r>
              <a:rPr lang="en-US" u="sng" dirty="0">
                <a:solidFill>
                  <a:srgbClr val="242021"/>
                </a:solidFill>
              </a:rPr>
              <a:t> </a:t>
            </a:r>
            <a:r>
              <a:rPr lang="en-US" u="sng" dirty="0" err="1">
                <a:solidFill>
                  <a:srgbClr val="242021"/>
                </a:solidFill>
              </a:rPr>
              <a:t>kecelakaan</a:t>
            </a:r>
            <a:r>
              <a:rPr lang="en-US" u="sng" dirty="0">
                <a:solidFill>
                  <a:srgbClr val="242021"/>
                </a:solidFill>
              </a:rPr>
              <a:t> </a:t>
            </a:r>
            <a:r>
              <a:rPr lang="en-US" u="sng" dirty="0" err="1">
                <a:solidFill>
                  <a:srgbClr val="242021"/>
                </a:solidFill>
              </a:rPr>
              <a:t>kerja</a:t>
            </a:r>
            <a:r>
              <a:rPr lang="en-US" u="sng" dirty="0">
                <a:solidFill>
                  <a:srgbClr val="242021"/>
                </a:solidFill>
              </a:rPr>
              <a:t>.</a:t>
            </a:r>
            <a:endParaRPr lang="id-ID" u="sng" dirty="0"/>
          </a:p>
        </p:txBody>
      </p:sp>
    </p:spTree>
    <p:extLst>
      <p:ext uri="{BB962C8B-B14F-4D97-AF65-F5344CB8AC3E}">
        <p14:creationId xmlns:p14="http://schemas.microsoft.com/office/powerpoint/2010/main" val="86833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5" grpId="0">
        <p:bldAsOne/>
      </p:bldGraphic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7771449" y="377031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200" y="5715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3. </a:t>
            </a:r>
            <a:r>
              <a:rPr lang="en-US" sz="2000" b="1" dirty="0" err="1" smtClean="0">
                <a:sym typeface="Arial"/>
              </a:rPr>
              <a:t>Kerugian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Akibat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Kecelakaan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Kerja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4267200" y="54639"/>
            <a:ext cx="2971800" cy="1328023"/>
          </a:xfrm>
          <a:prstGeom prst="wedgeRoundRectCallout">
            <a:avLst>
              <a:gd name="adj1" fmla="val 46717"/>
              <a:gd name="adj2" fmla="val 68979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solidFill>
                  <a:srgbClr val="242021"/>
                </a:solidFill>
              </a:rPr>
              <a:t>Kecelakaan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kerja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dapat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menyebabkan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berbagai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macam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kerugian</a:t>
            </a:r>
            <a:r>
              <a:rPr lang="en-US" dirty="0" smtClean="0">
                <a:solidFill>
                  <a:srgbClr val="242021"/>
                </a:solidFill>
              </a:rPr>
              <a:t>, </a:t>
            </a:r>
            <a:r>
              <a:rPr lang="en-US" dirty="0" err="1" smtClean="0">
                <a:solidFill>
                  <a:srgbClr val="242021"/>
                </a:solidFill>
              </a:rPr>
              <a:t>baik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dari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segi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fisik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maupun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materi</a:t>
            </a:r>
            <a:r>
              <a:rPr lang="en-US" dirty="0" smtClean="0">
                <a:solidFill>
                  <a:srgbClr val="242021"/>
                </a:solidFill>
              </a:rPr>
              <a:t>.</a:t>
            </a:r>
            <a:endParaRPr lang="id-ID" dirty="0"/>
          </a:p>
        </p:txBody>
      </p:sp>
      <p:pic>
        <p:nvPicPr>
          <p:cNvPr id="11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6104996" y="1504948"/>
            <a:ext cx="2268008" cy="3206695"/>
          </a:xfrm>
          <a:prstGeom prst="rect">
            <a:avLst/>
          </a:prstGeom>
        </p:spPr>
      </p:pic>
      <p:sp>
        <p:nvSpPr>
          <p:cNvPr id="12" name="Folded Corner 11"/>
          <p:cNvSpPr/>
          <p:nvPr/>
        </p:nvSpPr>
        <p:spPr>
          <a:xfrm>
            <a:off x="0" y="1643003"/>
            <a:ext cx="4800600" cy="2681347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>
                <a:sym typeface="Arial"/>
              </a:rPr>
              <a:t>Berikut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adalah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jenis-jenis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kerugian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fisik</a:t>
            </a:r>
            <a:r>
              <a:rPr lang="en-US" sz="2000" dirty="0">
                <a:sym typeface="Arial"/>
              </a:rPr>
              <a:t> yang </a:t>
            </a:r>
            <a:r>
              <a:rPr lang="en-US" sz="2000" dirty="0" err="1">
                <a:sym typeface="Arial"/>
              </a:rPr>
              <a:t>disebabkan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kecelakaan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kerja</a:t>
            </a:r>
            <a:r>
              <a:rPr lang="en-US" sz="2000" dirty="0">
                <a:sym typeface="Arial"/>
              </a:rPr>
              <a:t>, </a:t>
            </a:r>
            <a:r>
              <a:rPr lang="en-US" sz="2000" dirty="0" err="1">
                <a:sym typeface="Arial"/>
              </a:rPr>
              <a:t>yaitu</a:t>
            </a:r>
            <a:r>
              <a:rPr lang="en-US" sz="2000" dirty="0">
                <a:sym typeface="Arial"/>
              </a:rPr>
              <a:t>: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>
                <a:cs typeface="Calibri" panose="020F0502020204030204" pitchFamily="34" charset="0"/>
                <a:sym typeface="Arial"/>
              </a:rPr>
              <a:t>kerusakan</a:t>
            </a:r>
            <a:r>
              <a:rPr lang="en-US" sz="2000" dirty="0">
                <a:cs typeface="Calibri" panose="020F0502020204030204" pitchFamily="34" charset="0"/>
                <a:sym typeface="Arial"/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>
                <a:cs typeface="Calibri" panose="020F0502020204030204" pitchFamily="34" charset="0"/>
                <a:sym typeface="Arial"/>
              </a:rPr>
              <a:t>kekacauan</a:t>
            </a:r>
            <a:r>
              <a:rPr lang="en-US" sz="2000" dirty="0">
                <a:cs typeface="Calibri" panose="020F0502020204030204" pitchFamily="34" charset="0"/>
                <a:sym typeface="Arial"/>
              </a:rPr>
              <a:t> </a:t>
            </a:r>
            <a:r>
              <a:rPr lang="en-US" sz="2000" dirty="0" err="1">
                <a:cs typeface="Calibri" panose="020F0502020204030204" pitchFamily="34" charset="0"/>
                <a:sym typeface="Arial"/>
              </a:rPr>
              <a:t>organisasi</a:t>
            </a:r>
            <a:r>
              <a:rPr lang="en-US" sz="2000" dirty="0">
                <a:cs typeface="Calibri" panose="020F0502020204030204" pitchFamily="34" charset="0"/>
                <a:sym typeface="Arial"/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>
                <a:cs typeface="Calibri" panose="020F0502020204030204" pitchFamily="34" charset="0"/>
                <a:sym typeface="Arial"/>
              </a:rPr>
              <a:t>keluhan</a:t>
            </a:r>
            <a:r>
              <a:rPr lang="en-US" sz="2000" dirty="0">
                <a:cs typeface="Calibri" panose="020F0502020204030204" pitchFamily="34" charset="0"/>
                <a:sym typeface="Arial"/>
              </a:rPr>
              <a:t> </a:t>
            </a:r>
            <a:r>
              <a:rPr lang="en-US" sz="2000" dirty="0" err="1">
                <a:cs typeface="Calibri" panose="020F0502020204030204" pitchFamily="34" charset="0"/>
                <a:sym typeface="Arial"/>
              </a:rPr>
              <a:t>dan</a:t>
            </a:r>
            <a:r>
              <a:rPr lang="en-US" sz="2000" dirty="0">
                <a:cs typeface="Calibri" panose="020F0502020204030204" pitchFamily="34" charset="0"/>
                <a:sym typeface="Arial"/>
              </a:rPr>
              <a:t> </a:t>
            </a:r>
            <a:r>
              <a:rPr lang="en-US" sz="2000" dirty="0" err="1">
                <a:cs typeface="Calibri" panose="020F0502020204030204" pitchFamily="34" charset="0"/>
                <a:sym typeface="Arial"/>
              </a:rPr>
              <a:t>kesedihan</a:t>
            </a:r>
            <a:r>
              <a:rPr lang="en-US" sz="2000" dirty="0">
                <a:cs typeface="Calibri" panose="020F0502020204030204" pitchFamily="34" charset="0"/>
                <a:sym typeface="Arial"/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>
                <a:cs typeface="Calibri" panose="020F0502020204030204" pitchFamily="34" charset="0"/>
                <a:sym typeface="Arial"/>
              </a:rPr>
              <a:t>kelainan</a:t>
            </a:r>
            <a:r>
              <a:rPr lang="en-US" sz="2000" dirty="0">
                <a:cs typeface="Calibri" panose="020F0502020204030204" pitchFamily="34" charset="0"/>
                <a:sym typeface="Arial"/>
              </a:rPr>
              <a:t> </a:t>
            </a:r>
            <a:r>
              <a:rPr lang="en-US" sz="2000" dirty="0" err="1">
                <a:cs typeface="Calibri" panose="020F0502020204030204" pitchFamily="34" charset="0"/>
                <a:sym typeface="Arial"/>
              </a:rPr>
              <a:t>dan</a:t>
            </a:r>
            <a:r>
              <a:rPr lang="en-US" sz="2000" dirty="0">
                <a:cs typeface="Calibri" panose="020F0502020204030204" pitchFamily="34" charset="0"/>
                <a:sym typeface="Arial"/>
              </a:rPr>
              <a:t> </a:t>
            </a:r>
            <a:r>
              <a:rPr lang="en-US" sz="2000" dirty="0" err="1">
                <a:cs typeface="Calibri" panose="020F0502020204030204" pitchFamily="34" charset="0"/>
                <a:sym typeface="Arial"/>
              </a:rPr>
              <a:t>cacat</a:t>
            </a:r>
            <a:r>
              <a:rPr lang="en-US" sz="2000" dirty="0">
                <a:cs typeface="Calibri" panose="020F0502020204030204" pitchFamily="34" charset="0"/>
                <a:sym typeface="Arial"/>
              </a:rPr>
              <a:t> </a:t>
            </a:r>
            <a:r>
              <a:rPr lang="en-US" sz="2000" dirty="0" err="1">
                <a:cs typeface="Calibri" panose="020F0502020204030204" pitchFamily="34" charset="0"/>
                <a:sym typeface="Arial"/>
              </a:rPr>
              <a:t>fisik</a:t>
            </a:r>
            <a:r>
              <a:rPr lang="en-US" sz="2000" dirty="0">
                <a:cs typeface="Calibri" panose="020F0502020204030204" pitchFamily="34" charset="0"/>
                <a:sym typeface="Arial"/>
              </a:rPr>
              <a:t>, </a:t>
            </a:r>
            <a:r>
              <a:rPr lang="en-US" sz="2000" dirty="0" err="1">
                <a:cs typeface="Calibri" panose="020F0502020204030204" pitchFamily="34" charset="0"/>
                <a:sym typeface="Arial"/>
              </a:rPr>
              <a:t>dan</a:t>
            </a:r>
            <a:endParaRPr lang="en-US" sz="2000" dirty="0">
              <a:cs typeface="Calibri" panose="020F0502020204030204" pitchFamily="34" charset="0"/>
              <a:sym typeface="Arial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>
                <a:cs typeface="Calibri" panose="020F0502020204030204" pitchFamily="34" charset="0"/>
                <a:sym typeface="Arial"/>
              </a:rPr>
              <a:t>kematian</a:t>
            </a:r>
            <a:r>
              <a:rPr lang="en-US" sz="2000" dirty="0">
                <a:cs typeface="Calibri" panose="020F0502020204030204" pitchFamily="34" charset="0"/>
                <a:sym typeface="Arial"/>
              </a:rPr>
              <a:t>.</a:t>
            </a:r>
            <a:endParaRPr lang="en-US" sz="2000" dirty="0"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533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" y="5715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242021"/>
                </a:solidFill>
              </a:rPr>
              <a:t>Sementara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itu</a:t>
            </a:r>
            <a:r>
              <a:rPr lang="en-US" sz="2000" dirty="0">
                <a:solidFill>
                  <a:srgbClr val="242021"/>
                </a:solidFill>
              </a:rPr>
              <a:t>, </a:t>
            </a:r>
            <a:r>
              <a:rPr lang="en-US" sz="2000" dirty="0" err="1">
                <a:solidFill>
                  <a:srgbClr val="242021"/>
                </a:solidFill>
              </a:rPr>
              <a:t>kerugian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materi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berkaitan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dengan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biaya-biaya</a:t>
            </a:r>
            <a:r>
              <a:rPr lang="en-US" sz="2000" dirty="0">
                <a:solidFill>
                  <a:srgbClr val="242021"/>
                </a:solidFill>
              </a:rPr>
              <a:t> yang </a:t>
            </a:r>
            <a:r>
              <a:rPr lang="en-US" sz="2000" dirty="0" err="1">
                <a:solidFill>
                  <a:srgbClr val="242021"/>
                </a:solidFill>
              </a:rPr>
              <a:t>harus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ditanggung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perusahaan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akibat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kecelakaan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kerja</a:t>
            </a:r>
            <a:r>
              <a:rPr lang="en-US" sz="2000" dirty="0">
                <a:solidFill>
                  <a:srgbClr val="242021"/>
                </a:solidFill>
              </a:rPr>
              <a:t>.</a:t>
            </a:r>
            <a:endParaRPr lang="id-ID" sz="2000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959241961"/>
              </p:ext>
            </p:extLst>
          </p:nvPr>
        </p:nvGraphicFramePr>
        <p:xfrm>
          <a:off x="685800" y="768350"/>
          <a:ext cx="8077200" cy="424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623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11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" y="57150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4. </a:t>
            </a:r>
            <a:r>
              <a:rPr lang="en-US" sz="2000" b="1" dirty="0" err="1" smtClean="0">
                <a:sym typeface="Arial"/>
              </a:rPr>
              <a:t>Upaya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Perlindungan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terhadap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Kecelakaan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Kerja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764" y="723065"/>
            <a:ext cx="4657635" cy="3105090"/>
          </a:xfrm>
          <a:prstGeom prst="snip2Diag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200" y="381060"/>
            <a:ext cx="373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a. </a:t>
            </a:r>
            <a:r>
              <a:rPr lang="en-US" sz="2000" b="1" dirty="0" err="1" smtClean="0">
                <a:sym typeface="Arial"/>
              </a:rPr>
              <a:t>Preventif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atau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pencegahan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7" name="Folded Corner 6"/>
          <p:cNvSpPr/>
          <p:nvPr/>
        </p:nvSpPr>
        <p:spPr>
          <a:xfrm>
            <a:off x="0" y="1166753"/>
            <a:ext cx="3581400" cy="2681347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ym typeface="Arial"/>
              </a:rPr>
              <a:t>Preventif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atau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pencegahan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adalah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tindakan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mengendalikan</a:t>
            </a:r>
            <a:r>
              <a:rPr lang="en-US" sz="2000" dirty="0" smtClean="0">
                <a:sym typeface="Arial"/>
              </a:rPr>
              <a:t>/</a:t>
            </a:r>
            <a:r>
              <a:rPr lang="en-US" sz="2000" dirty="0" err="1" smtClean="0">
                <a:sym typeface="Arial"/>
              </a:rPr>
              <a:t>menghambat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sumber-sumber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bahaya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ada</a:t>
            </a:r>
            <a:r>
              <a:rPr lang="en-US" sz="2000" dirty="0" smtClean="0">
                <a:sym typeface="Arial"/>
              </a:rPr>
              <a:t> di </a:t>
            </a:r>
            <a:r>
              <a:rPr lang="en-US" sz="2000" dirty="0" err="1" smtClean="0">
                <a:sym typeface="Arial"/>
              </a:rPr>
              <a:t>tempat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kerja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sehingga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dapat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meminimalisasi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potensi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kecelakaan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kerja</a:t>
            </a:r>
            <a:r>
              <a:rPr lang="en-US" sz="2000" dirty="0" smtClean="0">
                <a:sym typeface="Arial"/>
              </a:rPr>
              <a:t>.</a:t>
            </a:r>
            <a:endParaRPr lang="en-US" sz="2000" dirty="0">
              <a:sym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3733801" y="3943350"/>
            <a:ext cx="5410199" cy="64633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cs typeface="Arial" pitchFamily="34" charset="0"/>
              </a:rPr>
              <a:t>Penggunaan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alat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pelindung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diri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merupakan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salah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satu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tindakan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pencegahan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kecelakaan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kerja</a:t>
            </a:r>
            <a:r>
              <a:rPr lang="en-US" dirty="0" smtClean="0">
                <a:cs typeface="Arial" pitchFamily="34" charset="0"/>
              </a:rPr>
              <a:t>.</a:t>
            </a:r>
            <a:endParaRPr lang="en-US" i="1" dirty="0">
              <a:cs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369784" y="3822303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77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" y="266640"/>
            <a:ext cx="502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b. </a:t>
            </a:r>
            <a:r>
              <a:rPr lang="en-US" sz="2000" b="1" dirty="0" err="1" smtClean="0">
                <a:sym typeface="Arial"/>
              </a:rPr>
              <a:t>Kuratif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atau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pengobatan</a:t>
            </a:r>
            <a:r>
              <a:rPr lang="en-US" sz="2000" b="1" dirty="0" smtClean="0">
                <a:sym typeface="Arial"/>
              </a:rPr>
              <a:t>/</a:t>
            </a:r>
            <a:r>
              <a:rPr lang="en-US" sz="2000" b="1" dirty="0" err="1" smtClean="0">
                <a:sym typeface="Arial"/>
              </a:rPr>
              <a:t>penyembuhan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590550"/>
            <a:ext cx="835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ym typeface="Arial"/>
              </a:rPr>
              <a:t>Kuratif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atau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pengobatan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adalah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tindakan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pengobatan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atau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penyembuhan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ketika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terjadi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kecelakaan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kerja</a:t>
            </a:r>
            <a:r>
              <a:rPr lang="en-US" dirty="0">
                <a:sym typeface="Arial"/>
              </a:rPr>
              <a:t>.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806940500"/>
              </p:ext>
            </p:extLst>
          </p:nvPr>
        </p:nvGraphicFramePr>
        <p:xfrm>
          <a:off x="76200" y="666750"/>
          <a:ext cx="8686800" cy="3817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581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8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02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c. </a:t>
            </a:r>
            <a:r>
              <a:rPr lang="en-US" sz="2000" b="1" dirty="0" err="1" smtClean="0">
                <a:sym typeface="Arial"/>
              </a:rPr>
              <a:t>Rehabilitasi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atau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pemulihan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438150"/>
            <a:ext cx="83583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ym typeface="Arial"/>
              </a:rPr>
              <a:t>Tindakan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rehabilitasi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atau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pemulihan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bertujuan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mengembalikan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bekas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penderita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ke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dalam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masyarakat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sehingga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dapat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berfungsi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lagi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sebagai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anggota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masyarakat</a:t>
            </a:r>
            <a:r>
              <a:rPr lang="en-US" dirty="0" smtClean="0">
                <a:sym typeface="Arial"/>
              </a:rPr>
              <a:t> yang </a:t>
            </a:r>
            <a:r>
              <a:rPr lang="en-US" dirty="0" err="1" smtClean="0">
                <a:sym typeface="Arial"/>
              </a:rPr>
              <a:t>berguna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untuk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dirinya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sendiri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sesuai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dengan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kemampuannya</a:t>
            </a:r>
            <a:r>
              <a:rPr lang="en-US" dirty="0">
                <a:sym typeface="Arial"/>
              </a:rPr>
              <a:t>.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2671775"/>
              </p:ext>
            </p:extLst>
          </p:nvPr>
        </p:nvGraphicFramePr>
        <p:xfrm>
          <a:off x="304800" y="1504950"/>
          <a:ext cx="8458200" cy="309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879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4038600" cy="58771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3400" y="269282"/>
            <a:ext cx="41148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C.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Penyakit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Akibat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Kerja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>
          <a:xfrm>
            <a:off x="315529" y="1093792"/>
            <a:ext cx="2854040" cy="346517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482985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3285653" y="1200151"/>
            <a:ext cx="5715000" cy="2819400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8389584" y="648232"/>
            <a:ext cx="475518" cy="93072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18419" y="1456433"/>
            <a:ext cx="4849467" cy="21544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buClrTx/>
            </a:pPr>
            <a:r>
              <a:rPr lang="en-US" sz="2000" dirty="0" err="1"/>
              <a:t>Penyakit</a:t>
            </a:r>
            <a:r>
              <a:rPr lang="en-US" sz="2000" dirty="0"/>
              <a:t> </a:t>
            </a:r>
            <a:r>
              <a:rPr lang="en-US" sz="2000" dirty="0" err="1"/>
              <a:t>akibat</a:t>
            </a:r>
            <a:r>
              <a:rPr lang="en-US" sz="2000" dirty="0"/>
              <a:t> </a:t>
            </a:r>
            <a:r>
              <a:rPr lang="en-US" sz="2000" dirty="0" err="1"/>
              <a:t>kerja</a:t>
            </a:r>
            <a:r>
              <a:rPr lang="en-US" sz="2000" dirty="0"/>
              <a:t>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penyakit</a:t>
            </a:r>
            <a:r>
              <a:rPr lang="en-US" sz="2000" dirty="0"/>
              <a:t> yang </a:t>
            </a:r>
            <a:r>
              <a:rPr lang="en-US" sz="2000" dirty="0" err="1"/>
              <a:t>disebabkan</a:t>
            </a:r>
            <a:r>
              <a:rPr lang="en-US" sz="2000" dirty="0"/>
              <a:t> </a:t>
            </a:r>
            <a:r>
              <a:rPr lang="en-US" sz="2000" dirty="0" err="1"/>
              <a:t>oleh</a:t>
            </a:r>
            <a:r>
              <a:rPr lang="en-US" sz="2000" dirty="0"/>
              <a:t> </a:t>
            </a:r>
            <a:r>
              <a:rPr lang="en-US" sz="2000" dirty="0" err="1"/>
              <a:t>pekerjaan</a:t>
            </a:r>
            <a:r>
              <a:rPr lang="en-US" sz="2000" dirty="0"/>
              <a:t>, </a:t>
            </a:r>
            <a:r>
              <a:rPr lang="en-US" sz="2000" dirty="0" err="1"/>
              <a:t>alat</a:t>
            </a:r>
            <a:r>
              <a:rPr lang="en-US" sz="2000" dirty="0"/>
              <a:t> </a:t>
            </a:r>
            <a:r>
              <a:rPr lang="en-US" sz="2000" dirty="0" err="1"/>
              <a:t>kerja</a:t>
            </a:r>
            <a:r>
              <a:rPr lang="en-US" sz="2000" dirty="0"/>
              <a:t>, </a:t>
            </a:r>
            <a:r>
              <a:rPr lang="en-US" sz="2000" dirty="0" err="1"/>
              <a:t>bahan</a:t>
            </a:r>
            <a:r>
              <a:rPr lang="en-US" sz="2000" dirty="0"/>
              <a:t>, proses,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lingkungan</a:t>
            </a:r>
            <a:r>
              <a:rPr lang="en-US" sz="2000" dirty="0"/>
              <a:t> </a:t>
            </a:r>
            <a:r>
              <a:rPr lang="en-US" sz="2000" dirty="0" err="1"/>
              <a:t>kerja</a:t>
            </a:r>
            <a:r>
              <a:rPr lang="en-US" sz="2000" dirty="0"/>
              <a:t>. </a:t>
            </a:r>
            <a:r>
              <a:rPr lang="en-US" sz="2000" dirty="0" err="1"/>
              <a:t>Penyakit</a:t>
            </a:r>
            <a:r>
              <a:rPr lang="en-US" sz="2000" dirty="0"/>
              <a:t> </a:t>
            </a:r>
            <a:r>
              <a:rPr lang="en-US" sz="2000" dirty="0" err="1"/>
              <a:t>tersebut</a:t>
            </a:r>
            <a:r>
              <a:rPr lang="en-US" sz="2000" dirty="0"/>
              <a:t> </a:t>
            </a:r>
            <a:r>
              <a:rPr lang="en-US" sz="2000" dirty="0" err="1"/>
              <a:t>dapat</a:t>
            </a:r>
            <a:r>
              <a:rPr lang="en-US" sz="2000" dirty="0"/>
              <a:t> </a:t>
            </a:r>
            <a:r>
              <a:rPr lang="en-US" sz="2000" dirty="0" err="1"/>
              <a:t>mengganggu</a:t>
            </a:r>
            <a:r>
              <a:rPr lang="en-US" sz="2000" dirty="0"/>
              <a:t> </a:t>
            </a:r>
            <a:r>
              <a:rPr lang="en-US" sz="2000" dirty="0" err="1"/>
              <a:t>kesehatan</a:t>
            </a:r>
            <a:r>
              <a:rPr lang="en-US" sz="2000" dirty="0"/>
              <a:t> </a:t>
            </a:r>
            <a:r>
              <a:rPr lang="en-US" sz="2000" dirty="0" err="1"/>
              <a:t>jasmani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rohani</a:t>
            </a:r>
            <a:r>
              <a:rPr lang="en-US" sz="2000" dirty="0"/>
              <a:t>. </a:t>
            </a:r>
            <a:r>
              <a:rPr lang="en-US" sz="2000" dirty="0" err="1"/>
              <a:t>Penyakit</a:t>
            </a:r>
            <a:r>
              <a:rPr lang="en-US" sz="2000" dirty="0"/>
              <a:t> </a:t>
            </a:r>
            <a:r>
              <a:rPr lang="en-US" sz="2000" dirty="0" err="1"/>
              <a:t>akibat</a:t>
            </a:r>
            <a:r>
              <a:rPr lang="en-US" sz="2000" dirty="0"/>
              <a:t> </a:t>
            </a:r>
            <a:r>
              <a:rPr lang="en-US" sz="2000" dirty="0" err="1"/>
              <a:t>kerja</a:t>
            </a:r>
            <a:r>
              <a:rPr lang="en-US" sz="2000" dirty="0"/>
              <a:t> </a:t>
            </a:r>
            <a:r>
              <a:rPr lang="en-US" sz="2000" dirty="0" err="1"/>
              <a:t>merupakan</a:t>
            </a:r>
            <a:r>
              <a:rPr lang="en-US" sz="2000" dirty="0"/>
              <a:t> </a:t>
            </a:r>
            <a:r>
              <a:rPr lang="en-US" sz="2000" dirty="0" err="1"/>
              <a:t>penyakit</a:t>
            </a:r>
            <a:r>
              <a:rPr lang="en-US" sz="2000" dirty="0"/>
              <a:t> </a:t>
            </a:r>
            <a:r>
              <a:rPr lang="en-US" sz="2000" dirty="0" err="1"/>
              <a:t>artifisial</a:t>
            </a:r>
            <a:r>
              <a:rPr lang="en-US" sz="2000" dirty="0"/>
              <a:t> 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/>
              <a:t>penyakit</a:t>
            </a:r>
            <a:r>
              <a:rPr lang="en-US" sz="2000" dirty="0"/>
              <a:t> yang </a:t>
            </a:r>
            <a:r>
              <a:rPr lang="en-US" sz="2000" dirty="0" err="1"/>
              <a:t>disebabkan</a:t>
            </a:r>
            <a:r>
              <a:rPr lang="en-US" sz="2000" dirty="0"/>
              <a:t> </a:t>
            </a:r>
            <a:r>
              <a:rPr lang="en-US" sz="2000" dirty="0" err="1"/>
              <a:t>oleh</a:t>
            </a:r>
            <a:r>
              <a:rPr lang="en-US" sz="2000" dirty="0"/>
              <a:t> </a:t>
            </a:r>
            <a:r>
              <a:rPr lang="en-US" sz="2000" dirty="0" err="1"/>
              <a:t>perbuatan</a:t>
            </a:r>
            <a:r>
              <a:rPr lang="en-US" sz="2000" dirty="0"/>
              <a:t> </a:t>
            </a:r>
            <a:r>
              <a:rPr lang="en-US" sz="2000" dirty="0" err="1"/>
              <a:t>manusia</a:t>
            </a:r>
            <a:r>
              <a:rPr lang="en-US" sz="2000" dirty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44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EDITOR NANDA\2022-2023 DATA\NASKAH K21\09 DASAR-DASAR PEMASARAN KELAS X\JILID B\[DOWNLOADED] Gambar Dasar Dasar Pemasaran SMK\COLOR Dasar Dasar Pemasaran SMK Volume 2\1.1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03"/>
          <a:stretch/>
        </p:blipFill>
        <p:spPr bwMode="auto">
          <a:xfrm>
            <a:off x="-20652" y="-19050"/>
            <a:ext cx="9164652" cy="516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522961" y="4400550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2237"/>
            <a:ext cx="9144000" cy="481263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2C079FF1-0BFA-4537-BA4E-B57FC3784335}"/>
              </a:ext>
            </a:extLst>
          </p:cNvPr>
          <p:cNvGrpSpPr/>
          <p:nvPr/>
        </p:nvGrpSpPr>
        <p:grpSpPr>
          <a:xfrm>
            <a:off x="1447800" y="3465437"/>
            <a:ext cx="4863255" cy="931172"/>
            <a:chOff x="1485387" y="515791"/>
            <a:chExt cx="4822511" cy="931172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xmlns="" id="{449C0DFF-0E07-4682-8AA8-7235B090FF24}"/>
                </a:ext>
              </a:extLst>
            </p:cNvPr>
            <p:cNvGrpSpPr/>
            <p:nvPr/>
          </p:nvGrpSpPr>
          <p:grpSpPr>
            <a:xfrm>
              <a:off x="1485387" y="516323"/>
              <a:ext cx="4822511" cy="930640"/>
              <a:chOff x="1388494" y="545951"/>
              <a:chExt cx="4822511" cy="93064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xmlns="" id="{E2A1FF01-2E86-4C1F-A134-7CA88239E893}"/>
                  </a:ext>
                </a:extLst>
              </p:cNvPr>
              <p:cNvSpPr/>
              <p:nvPr/>
            </p:nvSpPr>
            <p:spPr>
              <a:xfrm>
                <a:off x="1388494" y="545951"/>
                <a:ext cx="4785810" cy="9306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xmlns="" id="{09A6B051-CD67-471D-8AB3-F277D121D05D}"/>
                  </a:ext>
                </a:extLst>
              </p:cNvPr>
              <p:cNvSpPr txBox="1"/>
              <p:nvPr/>
            </p:nvSpPr>
            <p:spPr>
              <a:xfrm>
                <a:off x="1389368" y="609370"/>
                <a:ext cx="482163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spc="50" dirty="0">
                    <a:solidFill>
                      <a:srgbClr val="C00000"/>
                    </a:solidFill>
                  </a:rPr>
                  <a:t>KESEHATAN, KESELAMATAN, DAN KEAMANAN DALAM BEKERJA</a:t>
                </a:r>
                <a:endParaRPr lang="id-ID" sz="2400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474BD97F-A78A-4683-833B-85E6615A1A9F}"/>
                </a:ext>
              </a:extLst>
            </p:cNvPr>
            <p:cNvSpPr/>
            <p:nvPr/>
          </p:nvSpPr>
          <p:spPr>
            <a:xfrm>
              <a:off x="6216601" y="515791"/>
              <a:ext cx="54596" cy="931172"/>
            </a:xfrm>
            <a:prstGeom prst="rect">
              <a:avLst/>
            </a:prstGeom>
            <a:solidFill>
              <a:srgbClr val="5D80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757B71BF-3777-46E8-89E7-EE14E0B20343}"/>
              </a:ext>
            </a:extLst>
          </p:cNvPr>
          <p:cNvGrpSpPr/>
          <p:nvPr/>
        </p:nvGrpSpPr>
        <p:grpSpPr>
          <a:xfrm>
            <a:off x="79474" y="3048101"/>
            <a:ext cx="1798411" cy="1249375"/>
            <a:chOff x="55507" y="128083"/>
            <a:chExt cx="1798411" cy="1249375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50673DD0-A655-40B4-A41B-E3F388CB41F6}"/>
                </a:ext>
              </a:extLst>
            </p:cNvPr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ED1A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71ADE9E7-3445-459C-BBF1-E7F5D3AA05A1}"/>
                </a:ext>
              </a:extLst>
            </p:cNvPr>
            <p:cNvSpPr txBox="1"/>
            <p:nvPr/>
          </p:nvSpPr>
          <p:spPr>
            <a:xfrm>
              <a:off x="692234" y="128083"/>
              <a:ext cx="970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</a:t>
              </a:r>
              <a:r>
                <a:rPr lang="en-US" sz="2400" b="1" spc="50" dirty="0" smtClean="0">
                  <a:solidFill>
                    <a:schemeClr val="bg1">
                      <a:lumMod val="95000"/>
                    </a:schemeClr>
                  </a:solidFill>
                </a:rPr>
                <a:t>1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FA36C771-1A44-49F6-806C-D2A4C676478D}"/>
                </a:ext>
              </a:extLst>
            </p:cNvPr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686201D0-CAD3-4F56-B765-4763606149B9}"/>
                </a:ext>
              </a:extLst>
            </p:cNvPr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4922561E-B7BD-41BE-AA0D-2318A9B60430}"/>
                </a:ext>
              </a:extLst>
            </p:cNvPr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DE6A14DC-F1FA-4975-B6D1-4C5FF145DC75}"/>
              </a:ext>
            </a:extLst>
          </p:cNvPr>
          <p:cNvGrpSpPr/>
          <p:nvPr/>
        </p:nvGrpSpPr>
        <p:grpSpPr>
          <a:xfrm>
            <a:off x="1411584" y="2949646"/>
            <a:ext cx="506587" cy="1446963"/>
            <a:chOff x="1387617" y="29628"/>
            <a:chExt cx="506587" cy="1446963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xmlns="" id="{A5FBAA41-32C3-41CD-8348-0751F9168888}"/>
                </a:ext>
              </a:extLst>
            </p:cNvPr>
            <p:cNvSpPr/>
            <p:nvPr/>
          </p:nvSpPr>
          <p:spPr>
            <a:xfrm>
              <a:off x="1387617" y="537122"/>
              <a:ext cx="72251" cy="939469"/>
            </a:xfrm>
            <a:prstGeom prst="rect">
              <a:avLst/>
            </a:prstGeom>
            <a:solidFill>
              <a:srgbClr val="5D80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DC69A18F-4158-4C01-AC07-45C13F574B78}"/>
                </a:ext>
              </a:extLst>
            </p:cNvPr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rgbClr val="5D80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90F73B05-C3BD-4E82-BC2E-B5588B69B368}"/>
                </a:ext>
              </a:extLst>
            </p:cNvPr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rgbClr val="5D80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1A672114-1141-4F57-B123-244CCF54B390}"/>
                </a:ext>
              </a:extLst>
            </p:cNvPr>
            <p:cNvSpPr/>
            <p:nvPr/>
          </p:nvSpPr>
          <p:spPr>
            <a:xfrm rot="16200000">
              <a:off x="1604353" y="357300"/>
              <a:ext cx="69041" cy="430087"/>
            </a:xfrm>
            <a:prstGeom prst="rect">
              <a:avLst/>
            </a:prstGeom>
            <a:solidFill>
              <a:srgbClr val="5D80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185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33350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ym typeface="Arial"/>
              </a:rPr>
              <a:t>1</a:t>
            </a:r>
            <a:r>
              <a:rPr lang="en-US" sz="2000" b="1" dirty="0" smtClean="0">
                <a:sym typeface="Arial"/>
              </a:rPr>
              <a:t>. </a:t>
            </a:r>
            <a:r>
              <a:rPr lang="en-US" sz="2000" b="1" dirty="0" err="1" smtClean="0">
                <a:sym typeface="Arial"/>
              </a:rPr>
              <a:t>Faktor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Penyebab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Penyakit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Akibat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Kerja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" y="457260"/>
            <a:ext cx="373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a. </a:t>
            </a:r>
            <a:r>
              <a:rPr lang="en-US" sz="2000" b="1" dirty="0" err="1" smtClean="0">
                <a:sym typeface="Arial"/>
              </a:rPr>
              <a:t>Golongan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fisik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96560353"/>
              </p:ext>
            </p:extLst>
          </p:nvPr>
        </p:nvGraphicFramePr>
        <p:xfrm>
          <a:off x="228600" y="257205"/>
          <a:ext cx="8686800" cy="4524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568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373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b. </a:t>
            </a:r>
            <a:r>
              <a:rPr lang="en-US" sz="2000" b="1" dirty="0" err="1" smtClean="0">
                <a:sym typeface="Arial"/>
              </a:rPr>
              <a:t>Golongan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kimiawi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361950"/>
            <a:ext cx="8358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ym typeface="Arial"/>
              </a:rPr>
              <a:t>Penyebab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penyakit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akibat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kerja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termasuk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golongan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kimiawi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adalah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sebagai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berikut</a:t>
            </a:r>
            <a:r>
              <a:rPr lang="en-US" sz="2000" dirty="0" smtClean="0">
                <a:sym typeface="Arial"/>
              </a:rPr>
              <a:t>.</a:t>
            </a:r>
            <a:endParaRPr lang="en-US" sz="2000" dirty="0">
              <a:sym typeface="Arial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51017915"/>
              </p:ext>
            </p:extLst>
          </p:nvPr>
        </p:nvGraphicFramePr>
        <p:xfrm>
          <a:off x="1752600" y="1046093"/>
          <a:ext cx="6781800" cy="33544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858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373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c. </a:t>
            </a:r>
            <a:r>
              <a:rPr lang="en-US" sz="2000" b="1" dirty="0" err="1" smtClean="0">
                <a:sym typeface="Arial"/>
              </a:rPr>
              <a:t>Golongan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biologis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Folded Corner 3"/>
          <p:cNvSpPr/>
          <p:nvPr/>
        </p:nvSpPr>
        <p:spPr>
          <a:xfrm>
            <a:off x="0" y="637818"/>
            <a:ext cx="3505200" cy="3048655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>
                <a:sym typeface="Arial"/>
              </a:rPr>
              <a:t>Penyebab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penyakit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akibat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kerja</a:t>
            </a:r>
            <a:r>
              <a:rPr lang="en-US" sz="2000" dirty="0">
                <a:sym typeface="Arial"/>
              </a:rPr>
              <a:t> yang </a:t>
            </a:r>
            <a:r>
              <a:rPr lang="en-US" sz="2000" dirty="0" err="1">
                <a:sym typeface="Arial"/>
              </a:rPr>
              <a:t>termasuk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golongan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biologis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adalah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bakteri</a:t>
            </a:r>
            <a:r>
              <a:rPr lang="en-US" sz="2000" dirty="0">
                <a:sym typeface="Arial"/>
              </a:rPr>
              <a:t>, virus (</a:t>
            </a:r>
            <a:r>
              <a:rPr lang="en-US" sz="2000" dirty="0" err="1">
                <a:sym typeface="Arial"/>
              </a:rPr>
              <a:t>menyebabkan</a:t>
            </a:r>
            <a:r>
              <a:rPr lang="en-US" sz="2000" dirty="0">
                <a:sym typeface="Arial"/>
              </a:rPr>
              <a:t> rabies </a:t>
            </a:r>
            <a:r>
              <a:rPr lang="en-US" sz="2000" dirty="0" err="1">
                <a:sym typeface="Arial"/>
              </a:rPr>
              <a:t>dan</a:t>
            </a:r>
            <a:r>
              <a:rPr lang="en-US" sz="2000" dirty="0">
                <a:sym typeface="Arial"/>
              </a:rPr>
              <a:t> hepatitis), </a:t>
            </a:r>
            <a:r>
              <a:rPr lang="en-US" sz="2000" dirty="0" err="1">
                <a:sym typeface="Arial"/>
              </a:rPr>
              <a:t>parasit</a:t>
            </a:r>
            <a:r>
              <a:rPr lang="en-US" sz="2000" dirty="0">
                <a:sym typeface="Arial"/>
              </a:rPr>
              <a:t> (</a:t>
            </a:r>
            <a:r>
              <a:rPr lang="en-US" sz="2000" dirty="0" err="1">
                <a:sym typeface="Arial"/>
              </a:rPr>
              <a:t>menyebabkan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infeksi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cacing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tambang</a:t>
            </a:r>
            <a:r>
              <a:rPr lang="en-US" sz="2000" dirty="0">
                <a:sym typeface="Arial"/>
              </a:rPr>
              <a:t>/</a:t>
            </a:r>
            <a:r>
              <a:rPr lang="en-US" sz="2000" dirty="0" err="1">
                <a:sym typeface="Arial"/>
              </a:rPr>
              <a:t>cacing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parasit</a:t>
            </a:r>
            <a:r>
              <a:rPr lang="en-US" sz="2000" dirty="0">
                <a:sym typeface="Arial"/>
              </a:rPr>
              <a:t>), </a:t>
            </a:r>
            <a:r>
              <a:rPr lang="en-US" sz="2000" dirty="0" err="1">
                <a:sym typeface="Arial"/>
              </a:rPr>
              <a:t>dan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jamur</a:t>
            </a:r>
            <a:r>
              <a:rPr lang="en-US" sz="2000" dirty="0">
                <a:sym typeface="Arial"/>
              </a:rPr>
              <a:t> (</a:t>
            </a:r>
            <a:r>
              <a:rPr lang="en-US" sz="2000" dirty="0" err="1">
                <a:sym typeface="Arial"/>
              </a:rPr>
              <a:t>menyebabkan</a:t>
            </a:r>
            <a:r>
              <a:rPr lang="en-US" sz="2000" dirty="0">
                <a:sym typeface="Arial"/>
              </a:rPr>
              <a:t> tetanus).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7205"/>
            <a:ext cx="4887224" cy="3257550"/>
          </a:xfrm>
          <a:prstGeom prst="snip2Same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4081912" y="3708838"/>
            <a:ext cx="4648199" cy="923330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cs typeface="Arial" pitchFamily="34" charset="0"/>
              </a:rPr>
              <a:t>Penggunaan</a:t>
            </a:r>
            <a:r>
              <a:rPr lang="en-US" dirty="0" smtClean="0">
                <a:cs typeface="Arial" pitchFamily="34" charset="0"/>
              </a:rPr>
              <a:t> d</a:t>
            </a:r>
            <a:r>
              <a:rPr lang="id-ID" dirty="0" smtClean="0">
                <a:cs typeface="Arial" pitchFamily="34" charset="0"/>
              </a:rPr>
              <a:t>i</a:t>
            </a:r>
            <a:r>
              <a:rPr lang="en-US" dirty="0" err="1" smtClean="0">
                <a:cs typeface="Arial" pitchFamily="34" charset="0"/>
              </a:rPr>
              <a:t>sinfektan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dengan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benar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dapat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mencegah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penyebab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penyakit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akibat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kerja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dari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golongan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biologis</a:t>
            </a:r>
            <a:r>
              <a:rPr lang="en-US" dirty="0" smtClean="0">
                <a:cs typeface="Arial" pitchFamily="34" charset="0"/>
              </a:rPr>
              <a:t>.</a:t>
            </a:r>
            <a:endParaRPr lang="en-US" i="1" dirty="0">
              <a:cs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369784" y="3486150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565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457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d. </a:t>
            </a:r>
            <a:r>
              <a:rPr lang="en-US" sz="2000" b="1" dirty="0" err="1" smtClean="0">
                <a:sym typeface="Arial"/>
              </a:rPr>
              <a:t>Golongan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fisiologis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atau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ergonomis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>
            <a:fillRect/>
          </a:stretch>
        </p:blipFill>
        <p:spPr>
          <a:xfrm>
            <a:off x="120508" y="647754"/>
            <a:ext cx="2851292" cy="398022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160564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2965166" y="1200150"/>
            <a:ext cx="5715000" cy="2667000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8"/>
              </a:ext>
            </a:extLst>
          </a:blip>
          <a:srcRect/>
          <a:stretch>
            <a:fillRect/>
          </a:stretch>
        </p:blipFill>
        <p:spPr>
          <a:xfrm rot="1174597">
            <a:off x="8069097" y="648231"/>
            <a:ext cx="475518" cy="930728"/>
          </a:xfrm>
          <a:prstGeom prst="rect">
            <a:avLst/>
          </a:prstGeom>
        </p:spPr>
      </p:pic>
      <p:sp>
        <p:nvSpPr>
          <p:cNvPr id="9" name="TextBox 11"/>
          <p:cNvSpPr txBox="1"/>
          <p:nvPr/>
        </p:nvSpPr>
        <p:spPr>
          <a:xfrm>
            <a:off x="3397932" y="1567449"/>
            <a:ext cx="4849467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000" dirty="0" err="1" smtClean="0">
                <a:ea typeface="Microsoft JhengHei" pitchFamily="34" charset="-120"/>
              </a:rPr>
              <a:t>Penyebab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penyakit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akibat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kerja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termasuk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golongan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fisiologis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adalah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kesalahan-kesalahan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konstruksi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mesin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desain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tempat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kerja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beban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kerja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cara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kerja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sikap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badan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serta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aktivitas</a:t>
            </a:r>
            <a:r>
              <a:rPr lang="en-US" sz="2000" dirty="0" smtClean="0">
                <a:ea typeface="Microsoft JhengHei" pitchFamily="34" charset="-120"/>
              </a:rPr>
              <a:t> lain yang </a:t>
            </a:r>
            <a:r>
              <a:rPr lang="en-US" sz="2000" dirty="0" err="1" smtClean="0">
                <a:ea typeface="Microsoft JhengHei" pitchFamily="34" charset="-120"/>
              </a:rPr>
              <a:t>dapat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menimbulkan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kelelahan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fisik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bahkan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perubahan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fisik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tubuh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pekerja</a:t>
            </a:r>
            <a:r>
              <a:rPr lang="en-US" sz="2000" dirty="0" smtClean="0">
                <a:ea typeface="Microsoft JhengHei" pitchFamily="34" charset="-120"/>
              </a:rPr>
              <a:t>.</a:t>
            </a:r>
            <a:endParaRPr lang="en-US" sz="2000" dirty="0">
              <a:solidFill>
                <a:srgbClr val="39484F"/>
              </a:solidFill>
              <a:ea typeface="Microsoft JhengHei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0603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35377"/>
            <a:ext cx="5572578" cy="3719714"/>
          </a:xfrm>
          <a:prstGeom prst="round2Same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6200" y="57150"/>
            <a:ext cx="457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e. </a:t>
            </a:r>
            <a:r>
              <a:rPr lang="en-US" sz="2000" b="1" dirty="0" err="1" smtClean="0">
                <a:sym typeface="Arial"/>
              </a:rPr>
              <a:t>Golongan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psikologis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3159407" y="3982819"/>
            <a:ext cx="5714998" cy="64633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cs typeface="Arial" pitchFamily="34" charset="0"/>
              </a:rPr>
              <a:t>Beban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kerja</a:t>
            </a:r>
            <a:r>
              <a:rPr lang="en-US" dirty="0" smtClean="0">
                <a:cs typeface="Arial" pitchFamily="34" charset="0"/>
              </a:rPr>
              <a:t> yang </a:t>
            </a:r>
            <a:r>
              <a:rPr lang="en-US" dirty="0" err="1" smtClean="0">
                <a:cs typeface="Arial" pitchFamily="34" charset="0"/>
              </a:rPr>
              <a:t>berlebihan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dapat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menyebabkan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stres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pada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pekerja</a:t>
            </a:r>
            <a:r>
              <a:rPr lang="en-US" dirty="0" smtClean="0">
                <a:cs typeface="Arial" pitchFamily="34" charset="0"/>
              </a:rPr>
              <a:t>.</a:t>
            </a:r>
            <a:endParaRPr lang="en-US" i="1" dirty="0"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328791" y="3855091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8" name="Folded Corner 7"/>
          <p:cNvSpPr/>
          <p:nvPr/>
        </p:nvSpPr>
        <p:spPr>
          <a:xfrm>
            <a:off x="0" y="1249417"/>
            <a:ext cx="2667000" cy="1946731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>
                <a:cs typeface="Arial" pitchFamily="34" charset="0"/>
              </a:rPr>
              <a:t>Penyebab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penyakit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akibat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kerja</a:t>
            </a:r>
            <a:r>
              <a:rPr lang="en-US" sz="2000" dirty="0">
                <a:cs typeface="Arial" pitchFamily="34" charset="0"/>
              </a:rPr>
              <a:t> yang </a:t>
            </a:r>
            <a:r>
              <a:rPr lang="en-US" sz="2000" dirty="0" err="1">
                <a:cs typeface="Arial" pitchFamily="34" charset="0"/>
              </a:rPr>
              <a:t>termasuk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golongan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psikologis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adalah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stres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psikologis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dan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depresi</a:t>
            </a:r>
            <a:r>
              <a:rPr lang="en-US" sz="2000" dirty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523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2. </a:t>
            </a:r>
            <a:r>
              <a:rPr lang="en-US" sz="2000" b="1" dirty="0" err="1" smtClean="0">
                <a:sym typeface="Arial"/>
              </a:rPr>
              <a:t>Macam-Macam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Penyakit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Akibat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Kerja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18797" y="1005019"/>
            <a:ext cx="7991804" cy="804731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Disebabkan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pencemaran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debu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silika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bebas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terhirup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masuk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paru-paru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kemudian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mengendap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57200" y="572911"/>
            <a:ext cx="2209801" cy="48481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ym typeface="Arial"/>
              </a:rPr>
              <a:t>a. </a:t>
            </a:r>
            <a:r>
              <a:rPr lang="en-US" sz="2000" dirty="0" err="1" smtClean="0">
                <a:sym typeface="Arial"/>
              </a:rPr>
              <a:t>Penyakit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silikosis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2956" y="2419350"/>
            <a:ext cx="7957645" cy="56101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Disebabkan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debu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serat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asbes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mencemari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udara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91359" y="2020712"/>
            <a:ext cx="2480442" cy="484819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ym typeface="Arial"/>
              </a:rPr>
              <a:t>b. </a:t>
            </a:r>
            <a:r>
              <a:rPr lang="en-US" sz="2000" dirty="0" err="1" smtClean="0">
                <a:sym typeface="Arial"/>
              </a:rPr>
              <a:t>Penyakit</a:t>
            </a:r>
            <a:r>
              <a:rPr lang="en-US" sz="2000" dirty="0" smtClean="0">
                <a:sym typeface="Arial"/>
              </a:rPr>
              <a:t> asbestosis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68722" y="3671300"/>
            <a:ext cx="7941879" cy="80545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Disebabkan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pencemaran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debu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kapas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serat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kapas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udara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kemudian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terisap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paru-paru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07125" y="3272661"/>
            <a:ext cx="2388476" cy="484819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ym typeface="Arial"/>
              </a:rPr>
              <a:t>c. </a:t>
            </a:r>
            <a:r>
              <a:rPr lang="en-US" sz="2000" dirty="0" err="1" smtClean="0">
                <a:sym typeface="Arial"/>
              </a:rPr>
              <a:t>Penyakit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bisinosis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81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533400" y="821092"/>
            <a:ext cx="8123183" cy="104722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Penyakit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antrakosis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penyakit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saluran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pernapasan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disebabkan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debu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bara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95603" y="498654"/>
            <a:ext cx="2569780" cy="484819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ym typeface="Arial"/>
              </a:rPr>
              <a:t>d. </a:t>
            </a:r>
            <a:r>
              <a:rPr lang="en-US" sz="2000" dirty="0" err="1" smtClean="0">
                <a:sym typeface="Arial"/>
              </a:rPr>
              <a:t>Penyakit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antrakosis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33400" y="2419350"/>
            <a:ext cx="8123183" cy="1373544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Penyakit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beriliosis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penyakit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saluran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pernapasan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disebabkan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debu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logam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berilium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baik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berupa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logam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murni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oksida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sulfat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maupun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halogenida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95603" y="2096912"/>
            <a:ext cx="2417380" cy="484819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ym typeface="Arial"/>
              </a:rPr>
              <a:t>e. </a:t>
            </a:r>
            <a:r>
              <a:rPr lang="en-US" sz="2000" dirty="0" err="1" smtClean="0">
                <a:sym typeface="Arial"/>
              </a:rPr>
              <a:t>Penyakit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beriliosis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761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85800" y="744892"/>
            <a:ext cx="8123183" cy="127582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Contoh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penyakit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kulit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akibat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kerja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berpotensi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timbul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dermatitis </a:t>
            </a:r>
            <a:r>
              <a:rPr lang="en-US" sz="2000" dirty="0" err="1" smtClean="0">
                <a:solidFill>
                  <a:schemeClr val="tx1"/>
                </a:solidFill>
              </a:rPr>
              <a:t>kontak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Sebanyak</a:t>
            </a:r>
            <a:r>
              <a:rPr lang="en-US" sz="2000" dirty="0" smtClean="0">
                <a:solidFill>
                  <a:schemeClr val="tx1"/>
                </a:solidFill>
              </a:rPr>
              <a:t> 90% </a:t>
            </a:r>
            <a:r>
              <a:rPr lang="en-US" sz="2000" dirty="0" err="1" smtClean="0">
                <a:solidFill>
                  <a:schemeClr val="tx1"/>
                </a:solidFill>
              </a:rPr>
              <a:t>kasus</a:t>
            </a:r>
            <a:r>
              <a:rPr lang="en-US" sz="2000" dirty="0" smtClean="0">
                <a:solidFill>
                  <a:schemeClr val="tx1"/>
                </a:solidFill>
              </a:rPr>
              <a:t> dermatitis </a:t>
            </a:r>
            <a:r>
              <a:rPr lang="en-US" sz="2000" dirty="0" err="1" smtClean="0">
                <a:solidFill>
                  <a:schemeClr val="tx1"/>
                </a:solidFill>
              </a:rPr>
              <a:t>kontak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berhubungan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pekerjaan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48003" y="422454"/>
            <a:ext cx="1883980" cy="484819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ym typeface="Arial"/>
              </a:rPr>
              <a:t>f. </a:t>
            </a:r>
            <a:r>
              <a:rPr lang="en-US" sz="2000" dirty="0" err="1" smtClean="0">
                <a:sym typeface="Arial"/>
              </a:rPr>
              <a:t>Penyakit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kulit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85800" y="2571750"/>
            <a:ext cx="8046983" cy="1602144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Banyak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kasus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gangguan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pendengaran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disebabkan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pajanan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kebisingan</a:t>
            </a:r>
            <a:r>
              <a:rPr lang="en-US" sz="2000" dirty="0" smtClean="0">
                <a:solidFill>
                  <a:schemeClr val="tx1"/>
                </a:solidFill>
              </a:rPr>
              <a:t> yang lama </a:t>
            </a:r>
            <a:r>
              <a:rPr lang="en-US" sz="2000" dirty="0" err="1" smtClean="0">
                <a:solidFill>
                  <a:schemeClr val="tx1"/>
                </a:solidFill>
              </a:rPr>
              <a:t>saat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bekerja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karena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itu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penting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bagi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perusahaan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memperhatikan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kesehatan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keselamatan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pekerjanya</a:t>
            </a:r>
            <a:r>
              <a:rPr lang="en-US" sz="2000" dirty="0" smtClean="0">
                <a:solidFill>
                  <a:schemeClr val="tx1"/>
                </a:solidFill>
              </a:rPr>
              <a:t> agar </a:t>
            </a:r>
            <a:r>
              <a:rPr lang="en-US" sz="2000" dirty="0" err="1" smtClean="0">
                <a:solidFill>
                  <a:schemeClr val="tx1"/>
                </a:solidFill>
              </a:rPr>
              <a:t>tidak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terjadi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kasus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gangguan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bahkan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kehilangan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pendengaran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48003" y="2249312"/>
            <a:ext cx="2950780" cy="484819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ym typeface="Arial"/>
              </a:rPr>
              <a:t>g. </a:t>
            </a:r>
            <a:r>
              <a:rPr lang="en-US" sz="2000" dirty="0" err="1" smtClean="0">
                <a:sym typeface="Arial"/>
              </a:rPr>
              <a:t>Penyakit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pendengaran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304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7030156" cy="5877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69282"/>
            <a:ext cx="71628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D.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Mengidentifikasi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Bahaya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di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Lingkungan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Kerja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8236044" y="3744694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99842" y="767880"/>
            <a:ext cx="3044926" cy="39779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108916" y="1392928"/>
            <a:ext cx="5715000" cy="2855222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918792">
            <a:off x="5206214" y="1060373"/>
            <a:ext cx="475518" cy="930728"/>
          </a:xfrm>
          <a:prstGeom prst="rect">
            <a:avLst/>
          </a:prstGeom>
        </p:spPr>
      </p:pic>
      <p:sp>
        <p:nvSpPr>
          <p:cNvPr id="8" name="TextBox 11"/>
          <p:cNvSpPr txBox="1"/>
          <p:nvPr/>
        </p:nvSpPr>
        <p:spPr>
          <a:xfrm>
            <a:off x="494385" y="1525739"/>
            <a:ext cx="4849467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000" dirty="0" err="1" smtClean="0">
                <a:ea typeface="Microsoft JhengHei" pitchFamily="34" charset="-120"/>
              </a:rPr>
              <a:t>Setiap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pekerjaan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atau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karyawan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harus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dapat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beradaptasi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dengan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lingkungan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tempat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kerja</a:t>
            </a:r>
            <a:r>
              <a:rPr lang="en-US" sz="2000" dirty="0" smtClean="0">
                <a:ea typeface="Microsoft JhengHei" pitchFamily="34" charset="-120"/>
              </a:rPr>
              <a:t>. </a:t>
            </a:r>
            <a:r>
              <a:rPr lang="en-US" sz="2000" dirty="0" err="1" smtClean="0">
                <a:ea typeface="Microsoft JhengHei" pitchFamily="34" charset="-120"/>
              </a:rPr>
              <a:t>Mereka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juga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harus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mengetahui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memahami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betul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risiko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bahaya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mungkin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ditimbulkan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oleh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pekerjaan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mereka</a:t>
            </a:r>
            <a:r>
              <a:rPr lang="en-US" sz="2000" dirty="0" smtClean="0">
                <a:ea typeface="Microsoft JhengHei" pitchFamily="34" charset="-120"/>
              </a:rPr>
              <a:t>. </a:t>
            </a:r>
            <a:r>
              <a:rPr lang="en-US" sz="2000" dirty="0" err="1" smtClean="0">
                <a:ea typeface="Microsoft JhengHei" pitchFamily="34" charset="-120"/>
              </a:rPr>
              <a:t>Dengan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demikian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karyawan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dapat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melaksanakan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tugas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dalam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memenuhi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syarat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tanpa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mengalami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ketegangan-ketegangan</a:t>
            </a:r>
            <a:r>
              <a:rPr lang="en-US" sz="2000" dirty="0" smtClean="0">
                <a:ea typeface="Microsoft JhengHei" pitchFamily="34" charset="-120"/>
              </a:rPr>
              <a:t>.</a:t>
            </a:r>
            <a:endParaRPr lang="en-US" sz="2000" dirty="0">
              <a:solidFill>
                <a:srgbClr val="39484F"/>
              </a:solidFill>
              <a:ea typeface="Microsoft JhengHei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7481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ym typeface="Arial"/>
              </a:rPr>
              <a:t>1</a:t>
            </a:r>
            <a:r>
              <a:rPr lang="en-US" sz="2000" b="1" dirty="0" smtClean="0">
                <a:sym typeface="Arial"/>
              </a:rPr>
              <a:t>. </a:t>
            </a:r>
            <a:r>
              <a:rPr lang="en-US" sz="2000" b="1" dirty="0" err="1" smtClean="0">
                <a:sym typeface="Arial"/>
              </a:rPr>
              <a:t>Bahaya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Potensial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TextBox 11"/>
          <p:cNvSpPr txBox="1"/>
          <p:nvPr/>
        </p:nvSpPr>
        <p:spPr>
          <a:xfrm>
            <a:off x="381000" y="458999"/>
            <a:ext cx="8610600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dirty="0" err="1" smtClean="0">
                <a:ea typeface="Microsoft JhengHei" pitchFamily="34" charset="-120"/>
              </a:rPr>
              <a:t>Bahaya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potensial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adalah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hal-hal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potensial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dapat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mengakibatkan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cedera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penyakit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kerusakan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dan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kerugian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pada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tenaga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kerja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atau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perusahaan</a:t>
            </a:r>
            <a:r>
              <a:rPr lang="en-US" sz="2000" dirty="0" smtClean="0">
                <a:ea typeface="Microsoft JhengHei" pitchFamily="34" charset="-120"/>
              </a:rPr>
              <a:t>.</a:t>
            </a:r>
            <a:endParaRPr lang="en-US" sz="2000" dirty="0">
              <a:solidFill>
                <a:srgbClr val="39484F"/>
              </a:solidFill>
              <a:ea typeface="Microsoft JhengHei" pitchFamily="34" charset="-12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57200" y="1577326"/>
            <a:ext cx="8458200" cy="1985024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Bahaya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fisik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segala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hal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secara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langsung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membuat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cedera</a:t>
            </a:r>
            <a:r>
              <a:rPr lang="en-US" sz="2000" dirty="0" smtClean="0">
                <a:solidFill>
                  <a:schemeClr val="tx1"/>
                </a:solidFill>
              </a:rPr>
              <a:t>. Hal-</a:t>
            </a:r>
            <a:r>
              <a:rPr lang="en-US" sz="2000" dirty="0" err="1" smtClean="0">
                <a:solidFill>
                  <a:schemeClr val="tx1"/>
                </a:solidFill>
              </a:rPr>
              <a:t>hal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menyebabkan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bahaya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fisik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antara</a:t>
            </a:r>
            <a:r>
              <a:rPr lang="en-US" sz="2000" dirty="0" smtClean="0">
                <a:solidFill>
                  <a:schemeClr val="tx1"/>
                </a:solidFill>
              </a:rPr>
              <a:t> lain </a:t>
            </a:r>
            <a:r>
              <a:rPr lang="en-US" sz="2000" dirty="0" err="1" smtClean="0">
                <a:solidFill>
                  <a:schemeClr val="tx1"/>
                </a:solidFill>
              </a:rPr>
              <a:t>sebagai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berikut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Gerakan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bagian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peralatan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Bising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getaran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pencahayaan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debu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tekanan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udara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Penanganan</a:t>
            </a:r>
            <a:r>
              <a:rPr lang="en-US" sz="2000" dirty="0" smtClean="0">
                <a:solidFill>
                  <a:schemeClr val="tx1"/>
                </a:solidFill>
              </a:rPr>
              <a:t> manual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pengangkatan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14300" y="1297692"/>
            <a:ext cx="1790700" cy="484819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ym typeface="Arial"/>
              </a:rPr>
              <a:t>a. </a:t>
            </a:r>
            <a:r>
              <a:rPr lang="en-US" sz="2000" dirty="0" err="1" smtClean="0">
                <a:sym typeface="Arial"/>
              </a:rPr>
              <a:t>Bahaya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fisik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332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77724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71628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Pengertian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Keselamatan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dan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Kesehatan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Kerja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(K3)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04800" y="1047750"/>
            <a:ext cx="2774428" cy="3493752"/>
            <a:chOff x="0" y="1123950"/>
            <a:chExt cx="2774428" cy="349375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BBC04CDC-63A2-9E89-0ABE-7B4F466E9656}"/>
                </a:ext>
              </a:extLst>
            </p:cNvPr>
            <p:cNvSpPr/>
            <p:nvPr/>
          </p:nvSpPr>
          <p:spPr>
            <a:xfrm rot="16200000">
              <a:off x="-531876" y="3660457"/>
              <a:ext cx="1309974" cy="246221"/>
            </a:xfrm>
            <a:prstGeom prst="rect">
              <a:avLst/>
            </a:prstGeom>
            <a:solidFill>
              <a:schemeClr val="bg1">
                <a:alpha val="54000"/>
              </a:schemeClr>
            </a:solidFill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 err="1">
                  <a:cs typeface="Arial" pitchFamily="34" charset="0"/>
                </a:rPr>
                <a:t>Sumber</a:t>
              </a:r>
              <a:r>
                <a:rPr lang="en-US" sz="1000" dirty="0">
                  <a:cs typeface="Arial" pitchFamily="34" charset="0"/>
                </a:rPr>
                <a:t>: </a:t>
              </a:r>
              <a:r>
                <a:rPr lang="en-US" sz="1000" i="1" dirty="0" err="1" smtClean="0">
                  <a:cs typeface="Arial" pitchFamily="34" charset="0"/>
                </a:rPr>
                <a:t>Pixabay</a:t>
              </a:r>
              <a:r>
                <a:rPr lang="id-ID" sz="1000" i="1" dirty="0" smtClean="0">
                  <a:cs typeface="Arial" pitchFamily="34" charset="0"/>
                </a:rPr>
                <a:t>.com</a:t>
              </a:r>
              <a:endParaRPr lang="en-US" sz="1000" i="1" dirty="0">
                <a:cs typeface="Arial" pitchFamily="34" charset="0"/>
              </a:endParaRPr>
            </a:p>
          </p:txBody>
        </p:sp>
        <p:pic>
          <p:nvPicPr>
            <p:cNvPr id="6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rcRect/>
            <a:stretch>
              <a:fillRect/>
            </a:stretch>
          </p:blipFill>
          <p:spPr>
            <a:xfrm>
              <a:off x="246222" y="1123950"/>
              <a:ext cx="2528206" cy="3493752"/>
            </a:xfrm>
            <a:prstGeom prst="rect">
              <a:avLst/>
            </a:prstGeom>
          </p:spPr>
        </p:pic>
      </p:grpSp>
      <p:sp>
        <p:nvSpPr>
          <p:cNvPr id="3" name="Rectangle 2"/>
          <p:cNvSpPr/>
          <p:nvPr/>
        </p:nvSpPr>
        <p:spPr>
          <a:xfrm>
            <a:off x="3200400" y="1428750"/>
            <a:ext cx="54021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ym typeface="Arial"/>
              </a:rPr>
              <a:t>Berdasarkan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Peraturan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Pemerintah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Nomor</a:t>
            </a:r>
            <a:r>
              <a:rPr lang="en-US" dirty="0">
                <a:sym typeface="Arial"/>
              </a:rPr>
              <a:t> 50 </a:t>
            </a:r>
            <a:r>
              <a:rPr lang="en-US" dirty="0" err="1">
                <a:sym typeface="Arial"/>
              </a:rPr>
              <a:t>Tahun</a:t>
            </a:r>
            <a:r>
              <a:rPr lang="en-US" dirty="0">
                <a:sym typeface="Arial"/>
              </a:rPr>
              <a:t> 2012 </a:t>
            </a:r>
            <a:r>
              <a:rPr lang="en-US" dirty="0" err="1">
                <a:sym typeface="Arial"/>
              </a:rPr>
              <a:t>tentang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Penerapan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Sistem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Manajemen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Keselamatan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dan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Kesehatan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Kerja</a:t>
            </a:r>
            <a:r>
              <a:rPr lang="en-US" dirty="0">
                <a:sym typeface="Arial"/>
              </a:rPr>
              <a:t>, </a:t>
            </a:r>
            <a:r>
              <a:rPr lang="en-US" dirty="0" err="1">
                <a:sym typeface="Arial"/>
              </a:rPr>
              <a:t>Keselamatan</a:t>
            </a:r>
            <a:r>
              <a:rPr lang="en-US" dirty="0">
                <a:sym typeface="Arial"/>
              </a:rPr>
              <a:t>, </a:t>
            </a:r>
            <a:r>
              <a:rPr lang="en-US" dirty="0" err="1">
                <a:sym typeface="Arial"/>
              </a:rPr>
              <a:t>dan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Kesehatan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Kerja</a:t>
            </a:r>
            <a:r>
              <a:rPr lang="en-US" dirty="0">
                <a:sym typeface="Arial"/>
              </a:rPr>
              <a:t> (K3) </a:t>
            </a:r>
            <a:r>
              <a:rPr lang="en-US" dirty="0" err="1">
                <a:sym typeface="Arial"/>
              </a:rPr>
              <a:t>adalah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segala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kegiatan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untuk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menjamin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serta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melindungi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keselamatan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dan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kesehatan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tenaga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kerja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melalui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upaya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pencegahan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kecelakaan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kerja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dan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penyakit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akibat</a:t>
            </a:r>
            <a:r>
              <a:rPr lang="en-US" dirty="0">
                <a:sym typeface="Arial"/>
              </a:rPr>
              <a:t> </a:t>
            </a:r>
            <a:r>
              <a:rPr lang="en-US" dirty="0" err="1">
                <a:sym typeface="Arial"/>
              </a:rPr>
              <a:t>kerja</a:t>
            </a:r>
            <a:r>
              <a:rPr lang="en-US" dirty="0">
                <a:sym typeface="Arial"/>
              </a:rPr>
              <a:t>.</a:t>
            </a:r>
            <a:endParaRPr lang="en-US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795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57200" y="565384"/>
            <a:ext cx="8458200" cy="1072536"/>
          </a:xfrm>
          <a:prstGeom prst="roundRect">
            <a:avLst/>
          </a:prstGeom>
          <a:solidFill>
            <a:schemeClr val="bg1"/>
          </a:solidFill>
          <a:ln>
            <a:solidFill>
              <a:srgbClr val="336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Berbagai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kimia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digunakan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memiliki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sifat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berbahaya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karena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sifat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reaktivitas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kimia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mudah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terbakar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toksisitas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sebagainya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14300" y="285750"/>
            <a:ext cx="2552700" cy="484819"/>
          </a:xfrm>
          <a:prstGeom prst="roundRect">
            <a:avLst/>
          </a:prstGeom>
          <a:solidFill>
            <a:srgbClr val="3366A6"/>
          </a:solidFill>
          <a:ln>
            <a:solidFill>
              <a:srgbClr val="336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ym typeface="Arial"/>
              </a:rPr>
              <a:t>b. </a:t>
            </a:r>
            <a:r>
              <a:rPr lang="en-US" sz="2000" dirty="0" err="1" smtClean="0">
                <a:sym typeface="Arial"/>
              </a:rPr>
              <a:t>Bahaya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bahan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kimia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57200" y="2032614"/>
            <a:ext cx="8458200" cy="1072536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Bahaya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ergonomik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terjadi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apabila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desain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peralatan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buruk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tata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letak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peralatan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tidak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sehingga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menyebabkan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cedera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14300" y="1752980"/>
            <a:ext cx="2476500" cy="484819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ym typeface="Arial"/>
              </a:rPr>
              <a:t>c. </a:t>
            </a:r>
            <a:r>
              <a:rPr lang="en-US" sz="2000" dirty="0" err="1" smtClean="0">
                <a:sym typeface="Arial"/>
              </a:rPr>
              <a:t>Bahaya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ergonomik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57200" y="3521476"/>
            <a:ext cx="8458200" cy="107253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Beban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psikis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jangka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waktu</a:t>
            </a:r>
            <a:r>
              <a:rPr lang="en-US" sz="2000" dirty="0" smtClean="0">
                <a:solidFill>
                  <a:schemeClr val="tx1"/>
                </a:solidFill>
              </a:rPr>
              <a:t> lama </a:t>
            </a:r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menimbulkan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stres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Bahaya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terjadi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apabila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para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pekerja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merasa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tertekan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dirty="0" err="1" smtClean="0">
                <a:solidFill>
                  <a:schemeClr val="tx1"/>
                </a:solidFill>
              </a:rPr>
              <a:t>stres</a:t>
            </a:r>
            <a:r>
              <a:rPr lang="en-US" sz="2000" dirty="0" smtClean="0">
                <a:solidFill>
                  <a:schemeClr val="tx1"/>
                </a:solidFill>
              </a:rPr>
              <a:t>).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14300" y="3241842"/>
            <a:ext cx="2476500" cy="4848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ym typeface="Arial"/>
              </a:rPr>
              <a:t>d. </a:t>
            </a:r>
            <a:r>
              <a:rPr lang="en-US" sz="2000" dirty="0" err="1" smtClean="0">
                <a:sym typeface="Arial"/>
              </a:rPr>
              <a:t>Bahaya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psikologis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87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533400" y="795735"/>
            <a:ext cx="8458200" cy="2286000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Bahaya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radiasi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ditimbulkan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peralatan</a:t>
            </a:r>
            <a:r>
              <a:rPr lang="en-US" sz="2000" dirty="0" smtClean="0">
                <a:solidFill>
                  <a:schemeClr val="tx1"/>
                </a:solidFill>
              </a:rPr>
              <a:t>, di </a:t>
            </a:r>
            <a:r>
              <a:rPr lang="en-US" sz="2000" dirty="0" err="1" smtClean="0">
                <a:solidFill>
                  <a:schemeClr val="tx1"/>
                </a:solidFill>
              </a:rPr>
              <a:t>antaranya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radiasi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</a:rPr>
              <a:t>microwave</a:t>
            </a:r>
            <a:r>
              <a:rPr lang="en-US" sz="2000" dirty="0" smtClean="0">
                <a:solidFill>
                  <a:schemeClr val="tx1"/>
                </a:solidFill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sinar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gama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zat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radioaktif</a:t>
            </a:r>
            <a:r>
              <a:rPr lang="en-US" sz="2000" dirty="0" smtClean="0">
                <a:solidFill>
                  <a:schemeClr val="tx1"/>
                </a:solidFill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cahaya</a:t>
            </a:r>
            <a:r>
              <a:rPr lang="en-US" sz="2000" dirty="0" smtClean="0">
                <a:solidFill>
                  <a:schemeClr val="tx1"/>
                </a:solidFill>
              </a:rPr>
              <a:t> laser </a:t>
            </a:r>
            <a:r>
              <a:rPr lang="en-US" sz="2000" dirty="0" err="1" smtClean="0">
                <a:solidFill>
                  <a:schemeClr val="tx1"/>
                </a:solidFill>
              </a:rPr>
              <a:t>berdaya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tinggi</a:t>
            </a:r>
            <a:r>
              <a:rPr lang="en-US" sz="2000" dirty="0" smtClean="0">
                <a:solidFill>
                  <a:schemeClr val="tx1"/>
                </a:solidFill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pemanas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inframerah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berdaya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tinggi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>
                <a:solidFill>
                  <a:schemeClr val="tx1"/>
                </a:solidFill>
              </a:rPr>
              <a:t>r</a:t>
            </a:r>
            <a:r>
              <a:rPr lang="en-US" sz="2000" dirty="0" err="1" smtClean="0">
                <a:solidFill>
                  <a:schemeClr val="tx1"/>
                </a:solidFill>
              </a:rPr>
              <a:t>adiasi</a:t>
            </a:r>
            <a:r>
              <a:rPr lang="en-US" sz="2000" dirty="0" smtClean="0">
                <a:solidFill>
                  <a:schemeClr val="tx1"/>
                </a:solidFill>
              </a:rPr>
              <a:t> ultraviolet </a:t>
            </a:r>
            <a:r>
              <a:rPr lang="en-US" sz="2000" dirty="0" err="1" smtClean="0">
                <a:solidFill>
                  <a:schemeClr val="tx1"/>
                </a:solidFill>
              </a:rPr>
              <a:t>dari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matahari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90500" y="516101"/>
            <a:ext cx="2095500" cy="484819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ym typeface="Arial"/>
              </a:rPr>
              <a:t>e. </a:t>
            </a:r>
            <a:r>
              <a:rPr lang="en-US" sz="2000" dirty="0" err="1" smtClean="0">
                <a:sym typeface="Arial"/>
              </a:rPr>
              <a:t>Bahaya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radiasi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737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533400" y="795734"/>
            <a:ext cx="8458200" cy="2538015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Bahaya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radiasi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menyebabkan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sakit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akibat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penularan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infeksi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kuman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Contohnya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debu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beracun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karena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limbah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industri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menyebar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udara</a:t>
            </a:r>
            <a:r>
              <a:rPr lang="en-US" sz="2000" dirty="0" smtClean="0">
                <a:solidFill>
                  <a:schemeClr val="tx1"/>
                </a:solidFill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>
                <a:solidFill>
                  <a:schemeClr val="tx1"/>
                </a:solidFill>
              </a:rPr>
              <a:t>k</a:t>
            </a:r>
            <a:r>
              <a:rPr lang="en-US" sz="2000" dirty="0" err="1" smtClean="0">
                <a:solidFill>
                  <a:schemeClr val="tx1"/>
                </a:solidFill>
              </a:rPr>
              <a:t>ondisi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ruangan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sempit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tertutup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sangat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potensial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memicu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penyakit</a:t>
            </a:r>
            <a:r>
              <a:rPr lang="en-US" sz="2000" dirty="0" smtClean="0">
                <a:solidFill>
                  <a:schemeClr val="tx1"/>
                </a:solidFill>
              </a:rPr>
              <a:t> influenza,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>
                <a:solidFill>
                  <a:schemeClr val="tx1"/>
                </a:solidFill>
              </a:rPr>
              <a:t>k</a:t>
            </a:r>
            <a:r>
              <a:rPr lang="en-US" sz="2000" dirty="0" err="1" smtClean="0">
                <a:solidFill>
                  <a:schemeClr val="tx1"/>
                </a:solidFill>
              </a:rPr>
              <a:t>ontaminasi</a:t>
            </a:r>
            <a:r>
              <a:rPr lang="en-US" sz="2000" dirty="0" smtClean="0">
                <a:solidFill>
                  <a:schemeClr val="tx1"/>
                </a:solidFill>
              </a:rPr>
              <a:t> virus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kuman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190500" y="516101"/>
            <a:ext cx="2095500" cy="484819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ym typeface="Arial"/>
              </a:rPr>
              <a:t>f. </a:t>
            </a:r>
            <a:r>
              <a:rPr lang="en-US" sz="2000" dirty="0" err="1" smtClean="0">
                <a:sym typeface="Arial"/>
              </a:rPr>
              <a:t>Bahaya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biologis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106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2. </a:t>
            </a:r>
            <a:r>
              <a:rPr lang="en-US" sz="2000" b="1" dirty="0" err="1" smtClean="0">
                <a:sym typeface="Arial"/>
              </a:rPr>
              <a:t>Bahaya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Limbah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Bahan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Berbahaya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dan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Beracun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Google Shape;384;p16"/>
          <p:cNvSpPr/>
          <p:nvPr/>
        </p:nvSpPr>
        <p:spPr>
          <a:xfrm flipH="1">
            <a:off x="3005959" y="742949"/>
            <a:ext cx="5867400" cy="3204061"/>
          </a:xfrm>
          <a:prstGeom prst="horizontalScroll">
            <a:avLst>
              <a:gd name="adj" fmla="val 12500"/>
            </a:avLst>
          </a:prstGeom>
          <a:solidFill>
            <a:schemeClr val="accent5">
              <a:lumMod val="20000"/>
              <a:lumOff val="80000"/>
              <a:alpha val="87843"/>
            </a:schemeClr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n-US" sz="2000" dirty="0" err="1" smtClean="0">
                <a:sym typeface="Arial"/>
              </a:rPr>
              <a:t>Limbah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bahan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berbahaya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beracun</a:t>
            </a:r>
            <a:r>
              <a:rPr lang="en-US" sz="2000" dirty="0" smtClean="0">
                <a:sym typeface="Arial"/>
              </a:rPr>
              <a:t> (B3) </a:t>
            </a:r>
            <a:r>
              <a:rPr lang="en-US" sz="2000" dirty="0" err="1" smtClean="0">
                <a:sym typeface="Arial"/>
              </a:rPr>
              <a:t>adalah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limbah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sifat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konsentrasinya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mengandung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zat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beracun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berbahaya</a:t>
            </a:r>
            <a:r>
              <a:rPr lang="en-US" sz="2000" dirty="0" smtClean="0">
                <a:sym typeface="Arial"/>
              </a:rPr>
              <a:t>. </a:t>
            </a:r>
            <a:r>
              <a:rPr lang="en-US" sz="2000" dirty="0" err="1" smtClean="0">
                <a:sym typeface="Arial"/>
              </a:rPr>
              <a:t>Limbah</a:t>
            </a:r>
            <a:r>
              <a:rPr lang="en-US" sz="2000" dirty="0" smtClean="0">
                <a:sym typeface="Arial"/>
              </a:rPr>
              <a:t> B3 </a:t>
            </a:r>
            <a:r>
              <a:rPr lang="en-US" sz="2000" dirty="0" err="1" smtClean="0">
                <a:sym typeface="Arial"/>
              </a:rPr>
              <a:t>dapat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merusak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lingkungan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mengganggu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kesehatan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serta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mengancam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kelagsungan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hidup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manusia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organisme</a:t>
            </a:r>
            <a:r>
              <a:rPr lang="en-US" sz="2000" dirty="0" smtClean="0">
                <a:sym typeface="Arial"/>
              </a:rPr>
              <a:t> lain, </a:t>
            </a:r>
            <a:r>
              <a:rPr lang="en-US" sz="2000" dirty="0" err="1" smtClean="0">
                <a:sym typeface="Arial"/>
              </a:rPr>
              <a:t>baik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secara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langsung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maupun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tidak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langsung</a:t>
            </a:r>
            <a:r>
              <a:rPr lang="en-US" sz="2000" dirty="0" smtClean="0">
                <a:sym typeface="Arial"/>
              </a:rPr>
              <a:t>.</a:t>
            </a:r>
            <a:endParaRPr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455675" y="3660458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22423" y="1123951"/>
            <a:ext cx="2528206" cy="349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92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3"/>
              </a:ext>
            </a:extLst>
          </a:blip>
          <a:srcRect/>
          <a:stretch>
            <a:fillRect/>
          </a:stretch>
        </p:blipFill>
        <p:spPr>
          <a:xfrm>
            <a:off x="246222" y="971550"/>
            <a:ext cx="2698030" cy="36576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531876" y="3660457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4" name="Google Shape;384;p16"/>
          <p:cNvSpPr/>
          <p:nvPr/>
        </p:nvSpPr>
        <p:spPr>
          <a:xfrm flipH="1">
            <a:off x="3124200" y="590550"/>
            <a:ext cx="5867400" cy="3287416"/>
          </a:xfrm>
          <a:prstGeom prst="horizontalScroll">
            <a:avLst>
              <a:gd name="adj" fmla="val 12500"/>
            </a:avLst>
          </a:prstGeom>
          <a:solidFill>
            <a:srgbClr val="FFFF99">
              <a:alpha val="87843"/>
            </a:srgb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limbah</a:t>
            </a:r>
            <a:r>
              <a:rPr lang="en-US" sz="2000" dirty="0" smtClean="0"/>
              <a:t> </a:t>
            </a:r>
            <a:r>
              <a:rPr lang="en-US" sz="2000" dirty="0" err="1" smtClean="0"/>
              <a:t>digolongkan</a:t>
            </a:r>
            <a:r>
              <a:rPr lang="en-US" sz="2000" dirty="0" smtClean="0"/>
              <a:t> </a:t>
            </a:r>
            <a:r>
              <a:rPr lang="en-US" sz="2000" dirty="0" err="1" smtClean="0"/>
              <a:t>sebagai</a:t>
            </a:r>
            <a:r>
              <a:rPr lang="en-US" sz="2000" dirty="0" smtClean="0"/>
              <a:t> </a:t>
            </a:r>
            <a:r>
              <a:rPr lang="en-US" sz="2000" dirty="0" err="1" smtClean="0"/>
              <a:t>bahan</a:t>
            </a:r>
            <a:r>
              <a:rPr lang="en-US" sz="2000" dirty="0" smtClean="0"/>
              <a:t> </a:t>
            </a:r>
            <a:r>
              <a:rPr lang="en-US" sz="2000" dirty="0" err="1" smtClean="0"/>
              <a:t>berbahaya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beracun</a:t>
            </a:r>
            <a:r>
              <a:rPr lang="en-US" sz="2000" dirty="0" smtClean="0"/>
              <a:t> </a:t>
            </a:r>
            <a:r>
              <a:rPr lang="en-US" sz="2000" dirty="0" err="1" smtClean="0"/>
              <a:t>jika</a:t>
            </a:r>
            <a:r>
              <a:rPr lang="en-US" sz="2000" dirty="0" smtClean="0"/>
              <a:t> </a:t>
            </a:r>
            <a:r>
              <a:rPr lang="en-US" sz="2000" dirty="0" err="1" smtClean="0"/>
              <a:t>memiliki</a:t>
            </a:r>
            <a:r>
              <a:rPr lang="en-US" sz="2000" dirty="0" smtClean="0"/>
              <a:t> </a:t>
            </a:r>
            <a:r>
              <a:rPr lang="en-US" sz="2000" dirty="0" err="1" smtClean="0"/>
              <a:t>sifat-sifat</a:t>
            </a:r>
            <a:r>
              <a:rPr lang="en-US" sz="2000" dirty="0" smtClean="0"/>
              <a:t> </a:t>
            </a:r>
            <a:r>
              <a:rPr lang="en-US" sz="2000" dirty="0" err="1" smtClean="0"/>
              <a:t>tertentu</a:t>
            </a:r>
            <a:r>
              <a:rPr lang="en-US" sz="2000" dirty="0" smtClean="0"/>
              <a:t>,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 </a:t>
            </a:r>
            <a:r>
              <a:rPr lang="en-US" sz="2000" dirty="0" err="1" smtClean="0"/>
              <a:t>mudah</a:t>
            </a:r>
            <a:r>
              <a:rPr lang="en-US" sz="2000" dirty="0" smtClean="0"/>
              <a:t> </a:t>
            </a:r>
            <a:r>
              <a:rPr lang="en-US" sz="2000" dirty="0" err="1" smtClean="0"/>
              <a:t>meledak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eksplosif</a:t>
            </a:r>
            <a:r>
              <a:rPr lang="en-US" sz="2000" dirty="0" smtClean="0"/>
              <a:t>, </a:t>
            </a:r>
            <a:r>
              <a:rPr lang="en-US" sz="2000" dirty="0" err="1" smtClean="0"/>
              <a:t>mudah</a:t>
            </a:r>
            <a:r>
              <a:rPr lang="en-US" sz="2000" dirty="0" smtClean="0"/>
              <a:t> </a:t>
            </a:r>
            <a:r>
              <a:rPr lang="en-US" sz="2000" dirty="0" err="1" smtClean="0"/>
              <a:t>teroksidasi</a:t>
            </a:r>
            <a:r>
              <a:rPr lang="en-US" sz="2000" dirty="0" smtClean="0"/>
              <a:t>, </a:t>
            </a:r>
            <a:r>
              <a:rPr lang="en-US" sz="2000" dirty="0" err="1" smtClean="0"/>
              <a:t>mudah</a:t>
            </a:r>
            <a:r>
              <a:rPr lang="en-US" sz="2000" dirty="0" smtClean="0"/>
              <a:t> </a:t>
            </a:r>
            <a:r>
              <a:rPr lang="en-US" sz="2000" dirty="0" err="1" smtClean="0"/>
              <a:t>menyala</a:t>
            </a:r>
            <a:r>
              <a:rPr lang="en-US" sz="2000" dirty="0" smtClean="0"/>
              <a:t>, </a:t>
            </a:r>
            <a:r>
              <a:rPr lang="en-US" sz="2000" dirty="0" err="1" smtClean="0"/>
              <a:t>beracun</a:t>
            </a:r>
            <a:r>
              <a:rPr lang="en-US" sz="2000" dirty="0" smtClean="0"/>
              <a:t>, </a:t>
            </a:r>
            <a:r>
              <a:rPr lang="en-US" sz="2000" dirty="0" err="1" smtClean="0"/>
              <a:t>berbahaya</a:t>
            </a:r>
            <a:r>
              <a:rPr lang="en-US" sz="2000" dirty="0" smtClean="0"/>
              <a:t>,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merusak</a:t>
            </a:r>
            <a:r>
              <a:rPr lang="en-US" sz="2000" dirty="0" smtClean="0"/>
              <a:t> </a:t>
            </a:r>
            <a:r>
              <a:rPr lang="en-US" sz="2000" dirty="0" err="1" smtClean="0"/>
              <a:t>benda</a:t>
            </a:r>
            <a:r>
              <a:rPr lang="en-US" sz="2000" dirty="0" smtClean="0"/>
              <a:t> lain (</a:t>
            </a:r>
            <a:r>
              <a:rPr lang="en-US" sz="2000" dirty="0" err="1" smtClean="0"/>
              <a:t>korosif</a:t>
            </a:r>
            <a:r>
              <a:rPr lang="en-US" sz="2000" dirty="0" smtClean="0"/>
              <a:t>),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berisifat</a:t>
            </a:r>
            <a:r>
              <a:rPr lang="en-US" sz="2000" dirty="0" smtClean="0"/>
              <a:t> </a:t>
            </a:r>
            <a:r>
              <a:rPr lang="en-US" sz="2000" dirty="0" err="1" smtClean="0"/>
              <a:t>iritasi</a:t>
            </a:r>
            <a:r>
              <a:rPr lang="en-US" sz="2000" dirty="0" smtClean="0"/>
              <a:t>. </a:t>
            </a:r>
            <a:endParaRPr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107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6477000" cy="5877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69282"/>
            <a:ext cx="71628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E.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Menerapkan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Prosedur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K3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dalam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Bekerja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>
            <a:fillRect/>
          </a:stretch>
        </p:blipFill>
        <p:spPr>
          <a:xfrm>
            <a:off x="322421" y="854782"/>
            <a:ext cx="2702985" cy="377319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41349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2965166" y="1200150"/>
            <a:ext cx="5715000" cy="2667000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8"/>
              </a:ext>
            </a:extLst>
          </a:blip>
          <a:srcRect/>
          <a:stretch>
            <a:fillRect/>
          </a:stretch>
        </p:blipFill>
        <p:spPr>
          <a:xfrm rot="1174597">
            <a:off x="8062465" y="564280"/>
            <a:ext cx="475518" cy="930728"/>
          </a:xfrm>
          <a:prstGeom prst="rect">
            <a:avLst/>
          </a:prstGeom>
        </p:spPr>
      </p:pic>
      <p:sp>
        <p:nvSpPr>
          <p:cNvPr id="8" name="TextBox 11"/>
          <p:cNvSpPr txBox="1"/>
          <p:nvPr/>
        </p:nvSpPr>
        <p:spPr>
          <a:xfrm>
            <a:off x="3397932" y="1567449"/>
            <a:ext cx="4849467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000" dirty="0" err="1" smtClean="0">
                <a:ea typeface="Microsoft JhengHei" pitchFamily="34" charset="-120"/>
              </a:rPr>
              <a:t>Lingkungan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kerja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sehat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selamat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dan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aman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dapat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diwujudkan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dengan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cara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menghindari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faktor-faktor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bahaya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penyebab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kecelakaan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kerja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melaksanakan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pekerjaan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sesuai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dengan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prosedur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operasional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standar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telah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ditetapkan</a:t>
            </a:r>
            <a:r>
              <a:rPr lang="en-US" sz="2000" dirty="0" smtClean="0">
                <a:ea typeface="Microsoft JhengHei" pitchFamily="34" charset="-120"/>
              </a:rPr>
              <a:t>.</a:t>
            </a:r>
            <a:endParaRPr lang="en-US" sz="2000" dirty="0">
              <a:solidFill>
                <a:srgbClr val="39484F"/>
              </a:solidFill>
              <a:ea typeface="Microsoft JhengHei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4428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ym typeface="Arial"/>
              </a:rPr>
              <a:t>1</a:t>
            </a:r>
            <a:r>
              <a:rPr lang="en-US" sz="2000" b="1" dirty="0" smtClean="0">
                <a:sym typeface="Arial"/>
              </a:rPr>
              <a:t>. </a:t>
            </a:r>
            <a:r>
              <a:rPr lang="en-US" sz="2000" b="1" dirty="0" err="1">
                <a:sym typeface="Arial"/>
              </a:rPr>
              <a:t>R</a:t>
            </a:r>
            <a:r>
              <a:rPr lang="en-US" sz="2000" b="1" dirty="0" err="1" smtClean="0">
                <a:sym typeface="Arial"/>
              </a:rPr>
              <a:t>ambu-Rambu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Keselamatan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Kerja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1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>
          <a:xfrm>
            <a:off x="246221" y="1226204"/>
            <a:ext cx="2854040" cy="346517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451454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3035549" y="1200152"/>
            <a:ext cx="5715000" cy="2061557"/>
          </a:xfrm>
          <a:prstGeom prst="rect">
            <a:avLst/>
          </a:prstGeom>
        </p:spPr>
      </p:pic>
      <p:pic>
        <p:nvPicPr>
          <p:cNvPr id="20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930622">
            <a:off x="8139480" y="648233"/>
            <a:ext cx="475518" cy="93072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628559" y="1441419"/>
            <a:ext cx="4528980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buClrTx/>
            </a:pPr>
            <a:r>
              <a:rPr lang="en-US" sz="2000" dirty="0" err="1"/>
              <a:t>Rambu-rambu</a:t>
            </a:r>
            <a:r>
              <a:rPr lang="en-US" sz="2000" dirty="0"/>
              <a:t> </a:t>
            </a:r>
            <a:r>
              <a:rPr lang="en-US" sz="2000" dirty="0" err="1"/>
              <a:t>keselamatan</a:t>
            </a:r>
            <a:r>
              <a:rPr lang="en-US" sz="2000" dirty="0"/>
              <a:t> </a:t>
            </a:r>
            <a:r>
              <a:rPr lang="en-US" sz="2000" dirty="0" err="1"/>
              <a:t>kerja</a:t>
            </a:r>
            <a:r>
              <a:rPr lang="en-US" sz="2000" dirty="0"/>
              <a:t>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peralatan</a:t>
            </a:r>
            <a:r>
              <a:rPr lang="en-US" sz="2000" dirty="0"/>
              <a:t> yang </a:t>
            </a:r>
            <a:r>
              <a:rPr lang="en-US" sz="2000" dirty="0" err="1"/>
              <a:t>bermanfaat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membantu</a:t>
            </a:r>
            <a:r>
              <a:rPr lang="en-US" sz="2000" dirty="0"/>
              <a:t> </a:t>
            </a:r>
            <a:r>
              <a:rPr lang="en-US" sz="2000" dirty="0" err="1"/>
              <a:t>melindungi</a:t>
            </a:r>
            <a:r>
              <a:rPr lang="en-US" sz="2000" dirty="0"/>
              <a:t> </a:t>
            </a:r>
            <a:r>
              <a:rPr lang="en-US" sz="2000" dirty="0" err="1"/>
              <a:t>kesehatan</a:t>
            </a:r>
            <a:r>
              <a:rPr lang="en-US" sz="2000" dirty="0"/>
              <a:t> </a:t>
            </a:r>
            <a:r>
              <a:rPr lang="en-US" sz="2000" dirty="0" err="1"/>
              <a:t>serta</a:t>
            </a:r>
            <a:r>
              <a:rPr lang="en-US" sz="2000" dirty="0"/>
              <a:t> </a:t>
            </a:r>
            <a:r>
              <a:rPr lang="en-US" sz="2000" dirty="0" err="1"/>
              <a:t>keselamatan</a:t>
            </a:r>
            <a:r>
              <a:rPr lang="en-US" sz="2000" dirty="0"/>
              <a:t> </a:t>
            </a:r>
            <a:r>
              <a:rPr lang="en-US" sz="2000" dirty="0" err="1"/>
              <a:t>karyawan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pengunjung</a:t>
            </a:r>
            <a:r>
              <a:rPr lang="en-US" sz="2000" dirty="0"/>
              <a:t> yang </a:t>
            </a:r>
            <a:r>
              <a:rPr lang="en-US" sz="2000" dirty="0" err="1"/>
              <a:t>sedang</a:t>
            </a:r>
            <a:r>
              <a:rPr lang="en-US" sz="2000" dirty="0"/>
              <a:t> </a:t>
            </a:r>
            <a:r>
              <a:rPr lang="en-US" sz="2000" dirty="0" err="1"/>
              <a:t>berada</a:t>
            </a:r>
            <a:r>
              <a:rPr lang="en-US" sz="2000" dirty="0"/>
              <a:t> di </a:t>
            </a:r>
            <a:r>
              <a:rPr lang="en-US" sz="2000" dirty="0" err="1"/>
              <a:t>tempat</a:t>
            </a:r>
            <a:r>
              <a:rPr lang="en-US" sz="2000" dirty="0"/>
              <a:t> </a:t>
            </a:r>
            <a:r>
              <a:rPr lang="en-US" sz="2000" dirty="0" err="1"/>
              <a:t>kerja</a:t>
            </a:r>
            <a:r>
              <a:rPr lang="en-US" sz="2000" dirty="0"/>
              <a:t>. 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14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166711"/>
              </p:ext>
            </p:extLst>
          </p:nvPr>
        </p:nvGraphicFramePr>
        <p:xfrm>
          <a:off x="457200" y="666750"/>
          <a:ext cx="8229600" cy="3897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8966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Warna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Rambu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Keselamatan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Warna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Kontras</a:t>
                      </a:r>
                      <a:r>
                        <a:rPr lang="en-US" sz="2000" dirty="0" smtClean="0"/>
                        <a:t> </a:t>
                      </a:r>
                    </a:p>
                    <a:p>
                      <a:pPr algn="ctr"/>
                      <a:r>
                        <a:rPr lang="en-US" sz="2000" dirty="0" smtClean="0"/>
                        <a:t>(</a:t>
                      </a:r>
                      <a:r>
                        <a:rPr lang="en-US" sz="2000" dirty="0" err="1" smtClean="0"/>
                        <a:t>Simbol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dan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Tulisan</a:t>
                      </a:r>
                      <a:r>
                        <a:rPr lang="en-US" sz="2000" dirty="0" smtClean="0"/>
                        <a:t>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Makna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9567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MERAH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PUTIH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Larangan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9567">
                <a:tc vMerge="1"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Pemadam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api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9567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KUNING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HITAM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Perhatian</a:t>
                      </a:r>
                      <a:r>
                        <a:rPr lang="en-US" sz="2000" dirty="0" smtClean="0"/>
                        <a:t>/</a:t>
                      </a:r>
                      <a:r>
                        <a:rPr lang="en-US" sz="2000" dirty="0" err="1" smtClean="0"/>
                        <a:t>waspada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9567">
                <a:tc vMerge="1"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Potensi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berisiko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bahaya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9567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HIJAU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PUTIH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Zona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aman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9567">
                <a:tc vMerge="1"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Pertolongan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pertama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9956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BIRU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PUTIH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Wajib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ditaati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9956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PUTIH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HITAM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Informasi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umum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00200" y="206704"/>
            <a:ext cx="6019800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buClrTx/>
            </a:pPr>
            <a:r>
              <a:rPr lang="en-US" sz="2000" dirty="0" err="1" smtClean="0"/>
              <a:t>Pedoman</a:t>
            </a:r>
            <a:r>
              <a:rPr lang="en-US" sz="2000" dirty="0" smtClean="0"/>
              <a:t> </a:t>
            </a:r>
            <a:r>
              <a:rPr lang="en-US" sz="2000" dirty="0" err="1" smtClean="0"/>
              <a:t>warna</a:t>
            </a:r>
            <a:r>
              <a:rPr lang="en-US" sz="2000" dirty="0" smtClean="0"/>
              <a:t> </a:t>
            </a:r>
            <a:r>
              <a:rPr lang="en-US" sz="2000" dirty="0" err="1" smtClean="0"/>
              <a:t>rambu</a:t>
            </a:r>
            <a:r>
              <a:rPr lang="en-US" sz="2000" dirty="0" smtClean="0"/>
              <a:t> </a:t>
            </a:r>
            <a:r>
              <a:rPr lang="en-US" sz="2000" dirty="0" err="1" smtClean="0"/>
              <a:t>keselamatan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maknanya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76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30373"/>
            <a:ext cx="6934200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buClrTx/>
            </a:pPr>
            <a:r>
              <a:rPr lang="en-US" sz="2000" dirty="0" err="1" smtClean="0"/>
              <a:t>Pedoman</a:t>
            </a:r>
            <a:r>
              <a:rPr lang="en-US" sz="2000" dirty="0" smtClean="0"/>
              <a:t> </a:t>
            </a:r>
            <a:r>
              <a:rPr lang="en-US" sz="2000" dirty="0" err="1" smtClean="0"/>
              <a:t>bentuk</a:t>
            </a:r>
            <a:r>
              <a:rPr lang="en-US" sz="2000" dirty="0" smtClean="0"/>
              <a:t> </a:t>
            </a:r>
            <a:r>
              <a:rPr lang="en-US" sz="2000" dirty="0" err="1" smtClean="0"/>
              <a:t>geometri</a:t>
            </a:r>
            <a:r>
              <a:rPr lang="en-US" sz="2000" dirty="0" smtClean="0"/>
              <a:t> </a:t>
            </a:r>
            <a:r>
              <a:rPr lang="en-US" sz="2000" dirty="0" err="1" smtClean="0"/>
              <a:t>rambu</a:t>
            </a:r>
            <a:r>
              <a:rPr lang="en-US" sz="2000" dirty="0" smtClean="0"/>
              <a:t> </a:t>
            </a:r>
            <a:r>
              <a:rPr lang="en-US" sz="2000" dirty="0" err="1" smtClean="0"/>
              <a:t>keselamatan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makananya</a:t>
            </a:r>
            <a:endParaRPr lang="en-US" sz="2000" dirty="0"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202776"/>
              </p:ext>
            </p:extLst>
          </p:nvPr>
        </p:nvGraphicFramePr>
        <p:xfrm>
          <a:off x="533400" y="514350"/>
          <a:ext cx="8191500" cy="4152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3909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22646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Bentuk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Geometri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Rambu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Keselamatan</a:t>
                      </a:r>
                      <a:endParaRPr lang="en-US" sz="2000" dirty="0"/>
                    </a:p>
                  </a:txBody>
                  <a:tcPr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Maksud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(</a:t>
                      </a:r>
                      <a:r>
                        <a:rPr lang="en-US" sz="2000" dirty="0" err="1" smtClean="0"/>
                        <a:t>Kelompok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Rambu</a:t>
                      </a:r>
                      <a:r>
                        <a:rPr lang="en-US" sz="2000" dirty="0" smtClean="0"/>
                        <a:t>)</a:t>
                      </a:r>
                      <a:endParaRPr lang="en-US" sz="2000" dirty="0"/>
                    </a:p>
                  </a:txBody>
                  <a:tcPr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Makna</a:t>
                      </a:r>
                      <a:endParaRPr lang="en-US" sz="2000" dirty="0"/>
                    </a:p>
                  </a:txBody>
                  <a:tcPr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1537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Tanda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perintah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Sebuah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lingkaran</a:t>
                      </a:r>
                      <a:r>
                        <a:rPr lang="en-US" sz="2000" baseline="0" dirty="0" smtClean="0"/>
                        <a:t> yang </a:t>
                      </a:r>
                      <a:r>
                        <a:rPr lang="en-US" sz="2000" baseline="0" dirty="0" err="1" smtClean="0"/>
                        <a:t>mengindikasikan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="1" baseline="0" dirty="0" err="1" smtClean="0"/>
                        <a:t>perintah</a:t>
                      </a:r>
                      <a:r>
                        <a:rPr lang="en-US" sz="2000" b="1" baseline="0" dirty="0" smtClean="0"/>
                        <a:t> </a:t>
                      </a:r>
                      <a:r>
                        <a:rPr lang="en-US" sz="2000" baseline="0" dirty="0" smtClean="0"/>
                        <a:t>yang </a:t>
                      </a:r>
                      <a:r>
                        <a:rPr lang="en-US" sz="2000" baseline="0" dirty="0" err="1" smtClean="0"/>
                        <a:t>harus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ditaati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8031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Tanda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waspada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Sebuah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segitiga</a:t>
                      </a:r>
                      <a:r>
                        <a:rPr lang="en-US" sz="2000" dirty="0" smtClean="0"/>
                        <a:t> yang </a:t>
                      </a:r>
                      <a:r>
                        <a:rPr lang="en-US" sz="2000" dirty="0" err="1" smtClean="0"/>
                        <a:t>megindikasikan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b="1" dirty="0" err="1" smtClean="0"/>
                        <a:t>perhatian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atau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b="1" dirty="0" err="1" smtClean="0"/>
                        <a:t>bahaya</a:t>
                      </a:r>
                      <a:r>
                        <a:rPr lang="en-US" sz="2000" dirty="0" smtClean="0"/>
                        <a:t>.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3456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3.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Tanda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informasi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Sebuah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bujur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sangkar</a:t>
                      </a:r>
                      <a:r>
                        <a:rPr lang="en-US" sz="2000" dirty="0" smtClean="0"/>
                        <a:t> yang </a:t>
                      </a:r>
                      <a:r>
                        <a:rPr lang="en-US" sz="2000" dirty="0" err="1" smtClean="0"/>
                        <a:t>menyampaikan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sebuah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="1" baseline="0" dirty="0" err="1" smtClean="0"/>
                        <a:t>informasi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1424152" y="1428750"/>
            <a:ext cx="914400" cy="838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1347952" y="2571750"/>
            <a:ext cx="1066800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386052" y="3714750"/>
            <a:ext cx="990600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12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2. </a:t>
            </a:r>
            <a:r>
              <a:rPr lang="en-US" sz="2000" b="1" dirty="0" err="1" smtClean="0">
                <a:sym typeface="Arial"/>
              </a:rPr>
              <a:t>Alat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Pelindung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Diri</a:t>
            </a:r>
            <a:r>
              <a:rPr lang="en-US" sz="2000" b="1" dirty="0" smtClean="0">
                <a:sym typeface="Arial"/>
              </a:rPr>
              <a:t> (APD)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3895725" y="3714750"/>
            <a:ext cx="5105400" cy="1015663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Alat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pelindung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diri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dibagi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menjadi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dua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kelompok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yaitu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alat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pelindung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keselamatan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industri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alat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pelindung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kesehatan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industri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33350"/>
            <a:ext cx="5114925" cy="3409950"/>
          </a:xfrm>
          <a:prstGeom prst="round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285455" y="3543300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Folded Corner 4"/>
          <p:cNvSpPr/>
          <p:nvPr/>
        </p:nvSpPr>
        <p:spPr>
          <a:xfrm>
            <a:off x="76200" y="1053767"/>
            <a:ext cx="3352800" cy="2681347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cs typeface="Arial" pitchFamily="34" charset="0"/>
              </a:rPr>
              <a:t>Alat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Pelindung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Diri</a:t>
            </a:r>
            <a:r>
              <a:rPr lang="en-US" sz="2000" dirty="0" smtClean="0">
                <a:cs typeface="Arial" pitchFamily="34" charset="0"/>
              </a:rPr>
              <a:t> (APD) </a:t>
            </a:r>
            <a:r>
              <a:rPr lang="en-US" sz="2000" dirty="0" err="1" smtClean="0">
                <a:cs typeface="Arial" pitchFamily="34" charset="0"/>
              </a:rPr>
              <a:t>adalah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kelengkapan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wajib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digunakan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saat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bekerja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sesuai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bahaya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risiko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kerja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untuk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menjaga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keselamatan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pekerja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dan</a:t>
            </a:r>
            <a:r>
              <a:rPr lang="en-US" sz="2000" dirty="0" smtClean="0">
                <a:cs typeface="Arial" pitchFamily="34" charset="0"/>
              </a:rPr>
              <a:t> orang di </a:t>
            </a:r>
            <a:r>
              <a:rPr lang="en-US" sz="2000" dirty="0" err="1" smtClean="0">
                <a:cs typeface="Arial" pitchFamily="34" charset="0"/>
              </a:rPr>
              <a:t>sekitarnya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32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56670056"/>
              </p:ext>
            </p:extLst>
          </p:nvPr>
        </p:nvGraphicFramePr>
        <p:xfrm>
          <a:off x="76200" y="236184"/>
          <a:ext cx="9067800" cy="4316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381000" y="24182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err="1" smtClean="0">
                <a:solidFill>
                  <a:srgbClr val="FF0000"/>
                </a:solidFill>
                <a:sym typeface="Arial"/>
              </a:rPr>
              <a:t>Definisi</a:t>
            </a:r>
            <a:r>
              <a:rPr lang="en-US" sz="2000" b="1" u="sng" dirty="0" smtClean="0">
                <a:solidFill>
                  <a:srgbClr val="FF0000"/>
                </a:solidFill>
                <a:sym typeface="Arial"/>
              </a:rPr>
              <a:t> </a:t>
            </a:r>
            <a:r>
              <a:rPr lang="en-US" sz="2000" b="1" u="sng" dirty="0" err="1">
                <a:solidFill>
                  <a:srgbClr val="FF0000"/>
                </a:solidFill>
                <a:sym typeface="Arial"/>
              </a:rPr>
              <a:t>K</a:t>
            </a:r>
            <a:r>
              <a:rPr lang="en-US" sz="2000" b="1" u="sng" dirty="0" err="1" smtClean="0">
                <a:solidFill>
                  <a:srgbClr val="FF0000"/>
                </a:solidFill>
                <a:sym typeface="Arial"/>
              </a:rPr>
              <a:t>eselamatan</a:t>
            </a:r>
            <a:r>
              <a:rPr lang="en-US" sz="2000" b="1" u="sng" dirty="0" smtClean="0">
                <a:solidFill>
                  <a:srgbClr val="FF0000"/>
                </a:solidFill>
                <a:sym typeface="Arial"/>
              </a:rPr>
              <a:t> </a:t>
            </a:r>
            <a:r>
              <a:rPr lang="en-US" sz="2000" b="1" u="sng" dirty="0" err="1" smtClean="0">
                <a:solidFill>
                  <a:srgbClr val="FF0000"/>
                </a:solidFill>
                <a:sym typeface="Arial"/>
              </a:rPr>
              <a:t>dan</a:t>
            </a:r>
            <a:r>
              <a:rPr lang="en-US" sz="2000" b="1" u="sng" dirty="0" smtClean="0">
                <a:solidFill>
                  <a:srgbClr val="FF0000"/>
                </a:solidFill>
                <a:sym typeface="Arial"/>
              </a:rPr>
              <a:t> </a:t>
            </a:r>
            <a:r>
              <a:rPr lang="en-US" sz="2000" b="1" u="sng" dirty="0" err="1">
                <a:solidFill>
                  <a:srgbClr val="FF0000"/>
                </a:solidFill>
                <a:sym typeface="Arial"/>
              </a:rPr>
              <a:t>K</a:t>
            </a:r>
            <a:r>
              <a:rPr lang="en-US" sz="2000" b="1" u="sng" dirty="0" err="1" smtClean="0">
                <a:solidFill>
                  <a:srgbClr val="FF0000"/>
                </a:solidFill>
                <a:sym typeface="Arial"/>
              </a:rPr>
              <a:t>esehatan</a:t>
            </a:r>
            <a:r>
              <a:rPr lang="en-US" sz="2000" b="1" u="sng" dirty="0" smtClean="0">
                <a:solidFill>
                  <a:srgbClr val="FF0000"/>
                </a:solidFill>
                <a:sym typeface="Arial"/>
              </a:rPr>
              <a:t> </a:t>
            </a:r>
            <a:r>
              <a:rPr lang="en-US" sz="2000" b="1" u="sng" dirty="0" err="1" smtClean="0">
                <a:solidFill>
                  <a:srgbClr val="FF0000"/>
                </a:solidFill>
                <a:sym typeface="Arial"/>
              </a:rPr>
              <a:t>Kerja</a:t>
            </a:r>
            <a:endParaRPr lang="en-US" sz="2000" b="1" u="sng" dirty="0">
              <a:solidFill>
                <a:srgbClr val="FF0000"/>
              </a:solidFill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519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272288612"/>
              </p:ext>
            </p:extLst>
          </p:nvPr>
        </p:nvGraphicFramePr>
        <p:xfrm>
          <a:off x="228600" y="209550"/>
          <a:ext cx="8763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205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6477000" cy="5877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69282"/>
            <a:ext cx="71628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F.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Pertolongan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Pertama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pada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Kecelakaan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8236044" y="3744694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99842" y="767880"/>
            <a:ext cx="3044926" cy="39779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108916" y="1392928"/>
            <a:ext cx="5715000" cy="1868781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918792">
            <a:off x="5391981" y="936660"/>
            <a:ext cx="475518" cy="930728"/>
          </a:xfrm>
          <a:prstGeom prst="rect">
            <a:avLst/>
          </a:prstGeom>
        </p:spPr>
      </p:pic>
      <p:sp>
        <p:nvSpPr>
          <p:cNvPr id="8" name="TextBox 11"/>
          <p:cNvSpPr txBox="1"/>
          <p:nvPr/>
        </p:nvSpPr>
        <p:spPr>
          <a:xfrm>
            <a:off x="494385" y="1525739"/>
            <a:ext cx="4849467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000" dirty="0" err="1" smtClean="0">
                <a:ea typeface="Microsoft JhengHei" pitchFamily="34" charset="-120"/>
              </a:rPr>
              <a:t>Pertolongan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Pertama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pada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Kecelakaan</a:t>
            </a:r>
            <a:r>
              <a:rPr lang="en-US" sz="2000" dirty="0" smtClean="0">
                <a:ea typeface="Microsoft JhengHei" pitchFamily="34" charset="-120"/>
              </a:rPr>
              <a:t> (P3K) </a:t>
            </a:r>
            <a:r>
              <a:rPr lang="en-US" sz="2000" dirty="0" err="1" smtClean="0">
                <a:ea typeface="Microsoft JhengHei" pitchFamily="34" charset="-120"/>
              </a:rPr>
              <a:t>adalah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upaya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pemberian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pertolongan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serta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perawatan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sementara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kepada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korban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kecelakaan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sebelum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mendapat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penanganan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lebih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lanjut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oleh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dokter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atau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paramedis</a:t>
            </a:r>
            <a:r>
              <a:rPr lang="en-US" sz="2000" dirty="0" smtClean="0">
                <a:ea typeface="Microsoft JhengHei" pitchFamily="34" charset="-120"/>
              </a:rPr>
              <a:t>.</a:t>
            </a:r>
            <a:endParaRPr lang="en-US" sz="2000" dirty="0">
              <a:solidFill>
                <a:srgbClr val="39484F"/>
              </a:solidFill>
              <a:ea typeface="Microsoft JhengHei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1443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/>
          <p:cNvSpPr txBox="1"/>
          <p:nvPr/>
        </p:nvSpPr>
        <p:spPr>
          <a:xfrm>
            <a:off x="152400" y="133350"/>
            <a:ext cx="8229600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dirty="0" err="1" smtClean="0">
                <a:ea typeface="Microsoft JhengHei" pitchFamily="34" charset="-120"/>
              </a:rPr>
              <a:t>Pertolongan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pertama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dilakukan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untuk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mencegah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keadaan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bertambah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buruk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sebelum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korban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mendapatkan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perawatan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dari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tenaga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medis</a:t>
            </a:r>
            <a:r>
              <a:rPr lang="en-US" sz="2000" dirty="0" smtClean="0">
                <a:ea typeface="Microsoft JhengHei" pitchFamily="34" charset="-120"/>
              </a:rPr>
              <a:t>.</a:t>
            </a:r>
            <a:endParaRPr lang="en-US" sz="2000" dirty="0">
              <a:solidFill>
                <a:srgbClr val="39484F"/>
              </a:solidFill>
              <a:ea typeface="Microsoft JhengHei" pitchFamily="34" charset="-12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87990578"/>
              </p:ext>
            </p:extLst>
          </p:nvPr>
        </p:nvGraphicFramePr>
        <p:xfrm>
          <a:off x="1905000" y="819150"/>
          <a:ext cx="7139152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owchart: Delay 4"/>
          <p:cNvSpPr/>
          <p:nvPr/>
        </p:nvSpPr>
        <p:spPr>
          <a:xfrm>
            <a:off x="0" y="1809750"/>
            <a:ext cx="1752600" cy="1861006"/>
          </a:xfrm>
          <a:prstGeom prst="flowChartDelay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>
                <a:ea typeface="Microsoft JhengHei" pitchFamily="34" charset="-120"/>
              </a:rPr>
              <a:t>Tujuan</a:t>
            </a:r>
            <a:r>
              <a:rPr lang="en-US" sz="2000" dirty="0">
                <a:ea typeface="Microsoft JhengHei" pitchFamily="34" charset="-120"/>
              </a:rPr>
              <a:t> </a:t>
            </a:r>
            <a:r>
              <a:rPr lang="en-US" sz="2000" dirty="0" err="1">
                <a:ea typeface="Microsoft JhengHei" pitchFamily="34" charset="-120"/>
              </a:rPr>
              <a:t>tindakan</a:t>
            </a:r>
            <a:r>
              <a:rPr lang="en-US" sz="2000" dirty="0">
                <a:ea typeface="Microsoft JhengHei" pitchFamily="34" charset="-120"/>
              </a:rPr>
              <a:t> </a:t>
            </a:r>
            <a:r>
              <a:rPr lang="en-US" sz="2000" dirty="0" err="1">
                <a:ea typeface="Microsoft JhengHei" pitchFamily="34" charset="-120"/>
              </a:rPr>
              <a:t>pertolongan</a:t>
            </a:r>
            <a:r>
              <a:rPr lang="en-US" sz="2000" dirty="0">
                <a:ea typeface="Microsoft JhengHei" pitchFamily="34" charset="-120"/>
              </a:rPr>
              <a:t> </a:t>
            </a:r>
            <a:r>
              <a:rPr lang="en-US" sz="2000" dirty="0" err="1">
                <a:ea typeface="Microsoft JhengHei" pitchFamily="34" charset="-120"/>
              </a:rPr>
              <a:t>pertama</a:t>
            </a:r>
            <a:endParaRPr lang="en-US" sz="2000" dirty="0">
              <a:solidFill>
                <a:srgbClr val="39484F"/>
              </a:solidFill>
              <a:ea typeface="Microsoft JhengHei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9538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1. </a:t>
            </a:r>
            <a:r>
              <a:rPr lang="en-US" sz="2000" b="1" dirty="0" err="1" smtClean="0">
                <a:sym typeface="Arial"/>
              </a:rPr>
              <a:t>Pingsan</a:t>
            </a:r>
            <a:r>
              <a:rPr lang="en-US" sz="2000" b="1" dirty="0" smtClean="0">
                <a:sym typeface="Arial"/>
              </a:rPr>
              <a:t> 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50960"/>
            <a:ext cx="3429000" cy="39852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1637068" y="4429839"/>
            <a:ext cx="1598516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dokumen</a:t>
            </a:r>
            <a:r>
              <a:rPr lang="en-US" sz="1000" i="1" dirty="0" smtClean="0">
                <a:cs typeface="Arial" pitchFamily="34" charset="0"/>
              </a:rPr>
              <a:t> </a:t>
            </a:r>
            <a:r>
              <a:rPr lang="en-US" sz="1000" i="1" dirty="0" err="1" smtClean="0">
                <a:cs typeface="Arial" pitchFamily="34" charset="0"/>
              </a:rPr>
              <a:t>penerbit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Freeform 21"/>
          <p:cNvSpPr/>
          <p:nvPr/>
        </p:nvSpPr>
        <p:spPr>
          <a:xfrm>
            <a:off x="3451176" y="442042"/>
            <a:ext cx="5616624" cy="2586908"/>
          </a:xfrm>
          <a:custGeom>
            <a:avLst/>
            <a:gdLst/>
            <a:ahLst/>
            <a:cxnLst/>
            <a:rect l="l" t="t" r="r" b="b"/>
            <a:pathLst>
              <a:path w="3914842" h="1144961">
                <a:moveTo>
                  <a:pt x="2975943" y="1133773"/>
                </a:moveTo>
                <a:cubicBezTo>
                  <a:pt x="2975943" y="1133773"/>
                  <a:pt x="2556190" y="1144961"/>
                  <a:pt x="2093605" y="1142339"/>
                </a:cubicBezTo>
                <a:cubicBezTo>
                  <a:pt x="1711879" y="1140177"/>
                  <a:pt x="1057073" y="1132352"/>
                  <a:pt x="1057073" y="1132352"/>
                </a:cubicBezTo>
                <a:cubicBezTo>
                  <a:pt x="812931" y="1123518"/>
                  <a:pt x="565145" y="1106537"/>
                  <a:pt x="398404" y="1048359"/>
                </a:cubicBezTo>
                <a:cubicBezTo>
                  <a:pt x="120505" y="951398"/>
                  <a:pt x="0" y="773869"/>
                  <a:pt x="0" y="577261"/>
                </a:cubicBezTo>
                <a:lnTo>
                  <a:pt x="0" y="577259"/>
                </a:lnTo>
                <a:cubicBezTo>
                  <a:pt x="8536" y="440430"/>
                  <a:pt x="34263" y="311302"/>
                  <a:pt x="140291" y="225758"/>
                </a:cubicBezTo>
                <a:cubicBezTo>
                  <a:pt x="342602" y="62530"/>
                  <a:pt x="736658" y="7673"/>
                  <a:pt x="1155311" y="7673"/>
                </a:cubicBezTo>
                <a:cubicBezTo>
                  <a:pt x="1155311" y="7673"/>
                  <a:pt x="1551711" y="15681"/>
                  <a:pt x="1952851" y="7673"/>
                </a:cubicBezTo>
                <a:cubicBezTo>
                  <a:pt x="2337264" y="0"/>
                  <a:pt x="2801191" y="7673"/>
                  <a:pt x="2801191" y="7673"/>
                </a:cubicBezTo>
                <a:cubicBezTo>
                  <a:pt x="3169498" y="15152"/>
                  <a:pt x="3532811" y="84484"/>
                  <a:pt x="3730551" y="207066"/>
                </a:cubicBezTo>
                <a:cubicBezTo>
                  <a:pt x="3881568" y="300683"/>
                  <a:pt x="3914842" y="425358"/>
                  <a:pt x="3905702" y="577261"/>
                </a:cubicBezTo>
                <a:lnTo>
                  <a:pt x="3905702" y="577262"/>
                </a:lnTo>
                <a:cubicBezTo>
                  <a:pt x="3905702" y="891835"/>
                  <a:pt x="3622706" y="1105932"/>
                  <a:pt x="2975943" y="1133773"/>
                </a:cubicBezTo>
                <a:close/>
              </a:path>
            </a:pathLst>
          </a:custGeom>
          <a:solidFill>
            <a:srgbClr val="FFFF99"/>
          </a:solidFill>
          <a:ln>
            <a:solidFill>
              <a:srgbClr val="FFFF99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3736355" y="902037"/>
            <a:ext cx="5236766" cy="166691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err="1" smtClean="0"/>
              <a:t>Pingsan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hilangnya</a:t>
            </a:r>
            <a:r>
              <a:rPr lang="en-US" sz="2000" dirty="0" smtClean="0"/>
              <a:t> </a:t>
            </a:r>
            <a:r>
              <a:rPr lang="en-US" sz="2000" dirty="0" err="1" smtClean="0"/>
              <a:t>kesadaran</a:t>
            </a:r>
            <a:r>
              <a:rPr lang="en-US" sz="2000" dirty="0" smtClean="0"/>
              <a:t> </a:t>
            </a:r>
            <a:r>
              <a:rPr lang="en-US" sz="2000" dirty="0" err="1" smtClean="0"/>
              <a:t>sementara</a:t>
            </a:r>
            <a:r>
              <a:rPr lang="en-US" sz="2000" dirty="0" smtClean="0"/>
              <a:t> </a:t>
            </a:r>
            <a:r>
              <a:rPr lang="en-US" sz="2000" dirty="0" err="1" smtClean="0"/>
              <a:t>karena</a:t>
            </a:r>
            <a:r>
              <a:rPr lang="en-US" sz="2000" dirty="0" smtClean="0"/>
              <a:t> </a:t>
            </a:r>
            <a:r>
              <a:rPr lang="en-US" sz="2000" dirty="0" err="1" smtClean="0"/>
              <a:t>berkurangnya</a:t>
            </a:r>
            <a:r>
              <a:rPr lang="en-US" sz="2000" dirty="0" smtClean="0"/>
              <a:t> </a:t>
            </a:r>
            <a:r>
              <a:rPr lang="en-US" sz="2000" dirty="0" err="1" smtClean="0"/>
              <a:t>aliran</a:t>
            </a:r>
            <a:r>
              <a:rPr lang="en-US" sz="2000" dirty="0" smtClean="0"/>
              <a:t> </a:t>
            </a:r>
            <a:r>
              <a:rPr lang="en-US" sz="2000" dirty="0" err="1" smtClean="0"/>
              <a:t>darah</a:t>
            </a:r>
            <a:r>
              <a:rPr lang="en-US" sz="2000" dirty="0" smtClean="0"/>
              <a:t>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otak</a:t>
            </a:r>
            <a:r>
              <a:rPr lang="id-ID" sz="2000" dirty="0" smtClean="0"/>
              <a:t>.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kasus</a:t>
            </a:r>
            <a:r>
              <a:rPr lang="en-US" sz="2000" dirty="0" smtClean="0"/>
              <a:t> </a:t>
            </a:r>
            <a:r>
              <a:rPr lang="en-US" sz="2000" dirty="0" err="1" smtClean="0"/>
              <a:t>kecelakaan</a:t>
            </a:r>
            <a:r>
              <a:rPr lang="en-US" sz="2000" dirty="0" smtClean="0"/>
              <a:t> </a:t>
            </a:r>
            <a:r>
              <a:rPr lang="en-US" sz="2000" dirty="0" err="1" smtClean="0"/>
              <a:t>kerja</a:t>
            </a:r>
            <a:r>
              <a:rPr lang="en-US" sz="2000" dirty="0" smtClean="0"/>
              <a:t>, </a:t>
            </a:r>
            <a:r>
              <a:rPr lang="en-US" sz="2000" dirty="0" err="1" smtClean="0"/>
              <a:t>pingsan</a:t>
            </a:r>
            <a:r>
              <a:rPr lang="en-US" sz="2000" dirty="0" smtClean="0"/>
              <a:t> </a:t>
            </a:r>
            <a:r>
              <a:rPr lang="en-US" sz="2000" dirty="0" err="1" smtClean="0"/>
              <a:t>merupakan</a:t>
            </a:r>
            <a:r>
              <a:rPr lang="en-US" sz="2000" dirty="0" smtClean="0"/>
              <a:t> </a:t>
            </a:r>
            <a:r>
              <a:rPr lang="en-US" sz="2000" dirty="0" err="1" smtClean="0"/>
              <a:t>reaksi</a:t>
            </a:r>
            <a:r>
              <a:rPr lang="en-US" sz="2000" dirty="0" smtClean="0"/>
              <a:t> </a:t>
            </a:r>
            <a:r>
              <a:rPr lang="en-US" sz="2000" dirty="0" err="1" smtClean="0"/>
              <a:t>terhadap</a:t>
            </a:r>
            <a:r>
              <a:rPr lang="en-US" sz="2000" dirty="0" smtClean="0"/>
              <a:t> rasa </a:t>
            </a:r>
            <a:r>
              <a:rPr lang="en-US" sz="2000" dirty="0" err="1" smtClean="0"/>
              <a:t>nyeri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sakit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berlebihan</a:t>
            </a:r>
            <a:r>
              <a:rPr lang="en-US" sz="2000" dirty="0" smtClean="0"/>
              <a:t>, </a:t>
            </a:r>
            <a:r>
              <a:rPr lang="en-US" sz="2000" dirty="0" err="1" smtClean="0"/>
              <a:t>kelelahan</a:t>
            </a:r>
            <a:r>
              <a:rPr lang="en-US" sz="2000" dirty="0" smtClean="0"/>
              <a:t>,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tekanan</a:t>
            </a:r>
            <a:r>
              <a:rPr lang="en-US" sz="2000" dirty="0" smtClean="0"/>
              <a:t> </a:t>
            </a:r>
            <a:r>
              <a:rPr lang="en-US" sz="2000" dirty="0" err="1" smtClean="0"/>
              <a:t>emosional</a:t>
            </a:r>
            <a:r>
              <a:rPr lang="en-US" sz="2000" dirty="0" smtClean="0"/>
              <a:t>.</a:t>
            </a:r>
            <a:endParaRPr lang="id-ID" sz="20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3545855" y="3257550"/>
            <a:ext cx="5427266" cy="83345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err="1" smtClean="0"/>
              <a:t>Ilustrasi</a:t>
            </a:r>
            <a:r>
              <a:rPr lang="en-US" sz="2000" dirty="0" smtClean="0"/>
              <a:t> </a:t>
            </a:r>
            <a:r>
              <a:rPr lang="en-US" sz="2000" dirty="0" err="1" smtClean="0"/>
              <a:t>pertolongan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pasien</a:t>
            </a:r>
            <a:r>
              <a:rPr lang="en-US" sz="2000" dirty="0" smtClean="0"/>
              <a:t> </a:t>
            </a:r>
            <a:r>
              <a:rPr lang="en-US" sz="2000" dirty="0" err="1" smtClean="0"/>
              <a:t>pingsan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membuat</a:t>
            </a:r>
            <a:r>
              <a:rPr lang="en-US" sz="2000" dirty="0" smtClean="0"/>
              <a:t> </a:t>
            </a:r>
            <a:r>
              <a:rPr lang="en-US" sz="2000" dirty="0" err="1" smtClean="0"/>
              <a:t>posisi</a:t>
            </a:r>
            <a:r>
              <a:rPr lang="en-US" sz="2000" dirty="0" smtClean="0"/>
              <a:t> kaki </a:t>
            </a:r>
            <a:r>
              <a:rPr lang="en-US" sz="2000" dirty="0" err="1" smtClean="0"/>
              <a:t>menjadi</a:t>
            </a:r>
            <a:r>
              <a:rPr lang="en-US" sz="2000" dirty="0" smtClean="0"/>
              <a:t> </a:t>
            </a:r>
            <a:r>
              <a:rPr lang="en-US" sz="2000" dirty="0" err="1" smtClean="0"/>
              <a:t>lebih</a:t>
            </a:r>
            <a:r>
              <a:rPr lang="en-US" sz="2000" dirty="0" smtClean="0"/>
              <a:t> </a:t>
            </a:r>
            <a:r>
              <a:rPr lang="en-US" sz="2000" dirty="0" err="1" smtClean="0"/>
              <a:t>tinggi</a:t>
            </a:r>
            <a:r>
              <a:rPr lang="en-US" sz="2000" dirty="0" smtClean="0"/>
              <a:t>.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110779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ym typeface="Arial"/>
              </a:rPr>
              <a:t>2. </a:t>
            </a:r>
            <a:r>
              <a:rPr lang="en-US" sz="2000" b="1" dirty="0" err="1" smtClean="0">
                <a:sym typeface="Arial"/>
              </a:rPr>
              <a:t>Syok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>
            <a:fillRect/>
          </a:stretch>
        </p:blipFill>
        <p:spPr>
          <a:xfrm>
            <a:off x="120508" y="647754"/>
            <a:ext cx="2851292" cy="398022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160564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2965166" y="1200150"/>
            <a:ext cx="5715000" cy="2667000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8"/>
              </a:ext>
            </a:extLst>
          </a:blip>
          <a:srcRect/>
          <a:stretch>
            <a:fillRect/>
          </a:stretch>
        </p:blipFill>
        <p:spPr>
          <a:xfrm rot="1174597">
            <a:off x="8069097" y="648231"/>
            <a:ext cx="475518" cy="930728"/>
          </a:xfrm>
          <a:prstGeom prst="rect">
            <a:avLst/>
          </a:prstGeom>
        </p:spPr>
      </p:pic>
      <p:sp>
        <p:nvSpPr>
          <p:cNvPr id="7" name="TextBox 11"/>
          <p:cNvSpPr txBox="1"/>
          <p:nvPr/>
        </p:nvSpPr>
        <p:spPr>
          <a:xfrm>
            <a:off x="3397932" y="1567449"/>
            <a:ext cx="4849467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000" dirty="0" err="1" smtClean="0">
                <a:ea typeface="Microsoft JhengHei" pitchFamily="34" charset="-120"/>
              </a:rPr>
              <a:t>Setelah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mengalami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kecelakaan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sering</a:t>
            </a:r>
            <a:r>
              <a:rPr lang="en-US" sz="2000" dirty="0" smtClean="0">
                <a:ea typeface="Microsoft JhengHei" pitchFamily="34" charset="-120"/>
              </a:rPr>
              <a:t> kali </a:t>
            </a:r>
            <a:r>
              <a:rPr lang="en-US" sz="2000" dirty="0" err="1" smtClean="0">
                <a:ea typeface="Microsoft JhengHei" pitchFamily="34" charset="-120"/>
              </a:rPr>
              <a:t>korban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mengalami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syok</a:t>
            </a:r>
            <a:r>
              <a:rPr lang="en-US" sz="2000" dirty="0" smtClean="0">
                <a:ea typeface="Microsoft JhengHei" pitchFamily="34" charset="-120"/>
              </a:rPr>
              <a:t>. </a:t>
            </a:r>
            <a:r>
              <a:rPr lang="en-US" sz="2000" dirty="0" err="1" smtClean="0">
                <a:ea typeface="Microsoft JhengHei" pitchFamily="34" charset="-120"/>
              </a:rPr>
              <a:t>Syok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adalah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kondisi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tekanan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darah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turun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secara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drastis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sehingga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terjadi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gangguan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aliran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darah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dalam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tubuh</a:t>
            </a:r>
            <a:r>
              <a:rPr lang="en-US" sz="2000" dirty="0" smtClean="0">
                <a:ea typeface="Microsoft JhengHei" pitchFamily="34" charset="-120"/>
              </a:rPr>
              <a:t>. </a:t>
            </a:r>
            <a:r>
              <a:rPr lang="en-US" sz="2000" dirty="0" err="1" smtClean="0">
                <a:ea typeface="Microsoft JhengHei" pitchFamily="34" charset="-120"/>
              </a:rPr>
              <a:t>Syok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dapat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memburuk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dengan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cepat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sehingga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harus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segera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dilakukan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penanganan</a:t>
            </a:r>
            <a:r>
              <a:rPr lang="en-US" sz="2000" dirty="0" smtClean="0">
                <a:ea typeface="Microsoft JhengHei" pitchFamily="34" charset="-120"/>
              </a:rPr>
              <a:t>.</a:t>
            </a:r>
            <a:endParaRPr lang="en-US" sz="2000" dirty="0">
              <a:solidFill>
                <a:srgbClr val="39484F"/>
              </a:solidFill>
              <a:ea typeface="Microsoft JhengHei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378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ym typeface="Arial"/>
              </a:rPr>
              <a:t>3. </a:t>
            </a:r>
            <a:r>
              <a:rPr lang="en-US" sz="2000" b="1" dirty="0" err="1" smtClean="0">
                <a:sym typeface="Arial"/>
              </a:rPr>
              <a:t>Pendarahan</a:t>
            </a:r>
            <a:r>
              <a:rPr lang="en-US" sz="2000" b="1" dirty="0" smtClean="0">
                <a:sym typeface="Arial"/>
              </a:rPr>
              <a:t> 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238747"/>
            <a:ext cx="2604964" cy="286244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1045780" y="4048017"/>
            <a:ext cx="163538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dokumen</a:t>
            </a:r>
            <a:r>
              <a:rPr lang="en-US" sz="1000" i="1" dirty="0" smtClean="0">
                <a:cs typeface="Arial" pitchFamily="34" charset="0"/>
              </a:rPr>
              <a:t> </a:t>
            </a:r>
            <a:r>
              <a:rPr lang="en-US" sz="1000" i="1" dirty="0" err="1" smtClean="0">
                <a:cs typeface="Arial" pitchFamily="34" charset="0"/>
              </a:rPr>
              <a:t>penerbut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Freeform 21"/>
          <p:cNvSpPr/>
          <p:nvPr/>
        </p:nvSpPr>
        <p:spPr>
          <a:xfrm>
            <a:off x="3124200" y="640339"/>
            <a:ext cx="5616624" cy="1832685"/>
          </a:xfrm>
          <a:custGeom>
            <a:avLst/>
            <a:gdLst/>
            <a:ahLst/>
            <a:cxnLst/>
            <a:rect l="l" t="t" r="r" b="b"/>
            <a:pathLst>
              <a:path w="3914842" h="1144961">
                <a:moveTo>
                  <a:pt x="2975943" y="1133773"/>
                </a:moveTo>
                <a:cubicBezTo>
                  <a:pt x="2975943" y="1133773"/>
                  <a:pt x="2556190" y="1144961"/>
                  <a:pt x="2093605" y="1142339"/>
                </a:cubicBezTo>
                <a:cubicBezTo>
                  <a:pt x="1711879" y="1140177"/>
                  <a:pt x="1057073" y="1132352"/>
                  <a:pt x="1057073" y="1132352"/>
                </a:cubicBezTo>
                <a:cubicBezTo>
                  <a:pt x="812931" y="1123518"/>
                  <a:pt x="565145" y="1106537"/>
                  <a:pt x="398404" y="1048359"/>
                </a:cubicBezTo>
                <a:cubicBezTo>
                  <a:pt x="120505" y="951398"/>
                  <a:pt x="0" y="773869"/>
                  <a:pt x="0" y="577261"/>
                </a:cubicBezTo>
                <a:lnTo>
                  <a:pt x="0" y="577259"/>
                </a:lnTo>
                <a:cubicBezTo>
                  <a:pt x="8536" y="440430"/>
                  <a:pt x="34263" y="311302"/>
                  <a:pt x="140291" y="225758"/>
                </a:cubicBezTo>
                <a:cubicBezTo>
                  <a:pt x="342602" y="62530"/>
                  <a:pt x="736658" y="7673"/>
                  <a:pt x="1155311" y="7673"/>
                </a:cubicBezTo>
                <a:cubicBezTo>
                  <a:pt x="1155311" y="7673"/>
                  <a:pt x="1551711" y="15681"/>
                  <a:pt x="1952851" y="7673"/>
                </a:cubicBezTo>
                <a:cubicBezTo>
                  <a:pt x="2337264" y="0"/>
                  <a:pt x="2801191" y="7673"/>
                  <a:pt x="2801191" y="7673"/>
                </a:cubicBezTo>
                <a:cubicBezTo>
                  <a:pt x="3169498" y="15152"/>
                  <a:pt x="3532811" y="84484"/>
                  <a:pt x="3730551" y="207066"/>
                </a:cubicBezTo>
                <a:cubicBezTo>
                  <a:pt x="3881568" y="300683"/>
                  <a:pt x="3914842" y="425358"/>
                  <a:pt x="3905702" y="577261"/>
                </a:cubicBezTo>
                <a:lnTo>
                  <a:pt x="3905702" y="577262"/>
                </a:lnTo>
                <a:cubicBezTo>
                  <a:pt x="3905702" y="891835"/>
                  <a:pt x="3622706" y="1105932"/>
                  <a:pt x="2975943" y="1133773"/>
                </a:cubicBezTo>
                <a:close/>
              </a:path>
            </a:pathLst>
          </a:custGeom>
          <a:solidFill>
            <a:srgbClr val="FFFF99"/>
          </a:solidFill>
          <a:ln>
            <a:solidFill>
              <a:srgbClr val="FFFF99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3409379" y="923512"/>
            <a:ext cx="5236766" cy="137269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err="1" smtClean="0"/>
              <a:t>Pendarahan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kondisi</a:t>
            </a:r>
            <a:r>
              <a:rPr lang="en-US" sz="2000" dirty="0"/>
              <a:t> </a:t>
            </a:r>
            <a:r>
              <a:rPr lang="en-US" sz="2000" dirty="0" err="1" smtClean="0"/>
              <a:t>ketika</a:t>
            </a:r>
            <a:r>
              <a:rPr lang="en-US" sz="2000" dirty="0" smtClean="0"/>
              <a:t> </a:t>
            </a:r>
            <a:r>
              <a:rPr lang="en-US" sz="2000" dirty="0" err="1" smtClean="0"/>
              <a:t>seseorang</a:t>
            </a:r>
            <a:r>
              <a:rPr lang="en-US" sz="2000" dirty="0" smtClean="0"/>
              <a:t> </a:t>
            </a:r>
            <a:r>
              <a:rPr lang="en-US" sz="2000" dirty="0" err="1" smtClean="0"/>
              <a:t>kehilangan</a:t>
            </a:r>
            <a:r>
              <a:rPr lang="en-US" sz="2000" dirty="0" smtClean="0"/>
              <a:t> </a:t>
            </a:r>
            <a:r>
              <a:rPr lang="en-US" sz="2000" dirty="0" err="1" smtClean="0"/>
              <a:t>darah</a:t>
            </a:r>
            <a:r>
              <a:rPr lang="en-US" sz="2000" dirty="0" smtClean="0"/>
              <a:t>. </a:t>
            </a:r>
            <a:r>
              <a:rPr lang="en-US" sz="2000" dirty="0" err="1" smtClean="0"/>
              <a:t>Pendarahan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disebabkan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banyak</a:t>
            </a:r>
            <a:r>
              <a:rPr lang="en-US" sz="2000" dirty="0" smtClean="0"/>
              <a:t> </a:t>
            </a:r>
            <a:r>
              <a:rPr lang="en-US" sz="2000" dirty="0" err="1" smtClean="0"/>
              <a:t>hal</a:t>
            </a:r>
            <a:r>
              <a:rPr lang="en-US" sz="2000" dirty="0" smtClean="0"/>
              <a:t>, </a:t>
            </a:r>
            <a:r>
              <a:rPr lang="en-US" sz="2000" dirty="0" err="1" smtClean="0"/>
              <a:t>mulai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luka</a:t>
            </a:r>
            <a:r>
              <a:rPr lang="en-US" sz="2000" dirty="0" smtClean="0"/>
              <a:t> </a:t>
            </a:r>
            <a:r>
              <a:rPr lang="en-US" sz="2000" dirty="0" err="1" smtClean="0"/>
              <a:t>tersayat</a:t>
            </a:r>
            <a:r>
              <a:rPr lang="en-US" sz="2000" dirty="0" smtClean="0"/>
              <a:t> </a:t>
            </a:r>
            <a:r>
              <a:rPr lang="en-US" sz="2000" dirty="0" err="1" smtClean="0"/>
              <a:t>pisau</a:t>
            </a:r>
            <a:r>
              <a:rPr lang="en-US" sz="2000" dirty="0" smtClean="0"/>
              <a:t> </a:t>
            </a:r>
            <a:r>
              <a:rPr lang="en-US" sz="2000" dirty="0" err="1" smtClean="0"/>
              <a:t>hingga</a:t>
            </a:r>
            <a:r>
              <a:rPr lang="en-US" sz="2000" dirty="0" smtClean="0"/>
              <a:t> </a:t>
            </a:r>
            <a:r>
              <a:rPr lang="en-US" sz="2000" dirty="0" err="1" smtClean="0"/>
              <a:t>robek</a:t>
            </a:r>
            <a:r>
              <a:rPr lang="en-US" sz="2000" dirty="0" smtClean="0"/>
              <a:t> </a:t>
            </a:r>
            <a:r>
              <a:rPr lang="en-US" sz="2000" dirty="0" err="1" smtClean="0"/>
              <a:t>karena</a:t>
            </a:r>
            <a:r>
              <a:rPr lang="en-US" sz="2000" dirty="0" smtClean="0"/>
              <a:t> </a:t>
            </a:r>
            <a:r>
              <a:rPr lang="en-US" sz="2000" dirty="0" err="1" smtClean="0"/>
              <a:t>kecelakaan</a:t>
            </a:r>
            <a:r>
              <a:rPr lang="en-US" sz="2000" dirty="0" smtClean="0"/>
              <a:t>.</a:t>
            </a:r>
            <a:endParaRPr lang="id-ID" sz="2000" dirty="0"/>
          </a:p>
        </p:txBody>
      </p:sp>
      <p:sp>
        <p:nvSpPr>
          <p:cNvPr id="8" name="Freeform 21"/>
          <p:cNvSpPr/>
          <p:nvPr/>
        </p:nvSpPr>
        <p:spPr>
          <a:xfrm>
            <a:off x="3124200" y="2654797"/>
            <a:ext cx="5616624" cy="1832685"/>
          </a:xfrm>
          <a:custGeom>
            <a:avLst/>
            <a:gdLst/>
            <a:ahLst/>
            <a:cxnLst/>
            <a:rect l="l" t="t" r="r" b="b"/>
            <a:pathLst>
              <a:path w="3914842" h="1144961">
                <a:moveTo>
                  <a:pt x="2975943" y="1133773"/>
                </a:moveTo>
                <a:cubicBezTo>
                  <a:pt x="2975943" y="1133773"/>
                  <a:pt x="2556190" y="1144961"/>
                  <a:pt x="2093605" y="1142339"/>
                </a:cubicBezTo>
                <a:cubicBezTo>
                  <a:pt x="1711879" y="1140177"/>
                  <a:pt x="1057073" y="1132352"/>
                  <a:pt x="1057073" y="1132352"/>
                </a:cubicBezTo>
                <a:cubicBezTo>
                  <a:pt x="812931" y="1123518"/>
                  <a:pt x="565145" y="1106537"/>
                  <a:pt x="398404" y="1048359"/>
                </a:cubicBezTo>
                <a:cubicBezTo>
                  <a:pt x="120505" y="951398"/>
                  <a:pt x="0" y="773869"/>
                  <a:pt x="0" y="577261"/>
                </a:cubicBezTo>
                <a:lnTo>
                  <a:pt x="0" y="577259"/>
                </a:lnTo>
                <a:cubicBezTo>
                  <a:pt x="8536" y="440430"/>
                  <a:pt x="34263" y="311302"/>
                  <a:pt x="140291" y="225758"/>
                </a:cubicBezTo>
                <a:cubicBezTo>
                  <a:pt x="342602" y="62530"/>
                  <a:pt x="736658" y="7673"/>
                  <a:pt x="1155311" y="7673"/>
                </a:cubicBezTo>
                <a:cubicBezTo>
                  <a:pt x="1155311" y="7673"/>
                  <a:pt x="1551711" y="15681"/>
                  <a:pt x="1952851" y="7673"/>
                </a:cubicBezTo>
                <a:cubicBezTo>
                  <a:pt x="2337264" y="0"/>
                  <a:pt x="2801191" y="7673"/>
                  <a:pt x="2801191" y="7673"/>
                </a:cubicBezTo>
                <a:cubicBezTo>
                  <a:pt x="3169498" y="15152"/>
                  <a:pt x="3532811" y="84484"/>
                  <a:pt x="3730551" y="207066"/>
                </a:cubicBezTo>
                <a:cubicBezTo>
                  <a:pt x="3881568" y="300683"/>
                  <a:pt x="3914842" y="425358"/>
                  <a:pt x="3905702" y="577261"/>
                </a:cubicBezTo>
                <a:lnTo>
                  <a:pt x="3905702" y="577262"/>
                </a:lnTo>
                <a:cubicBezTo>
                  <a:pt x="3905702" y="891835"/>
                  <a:pt x="3622706" y="1105932"/>
                  <a:pt x="2975943" y="1133773"/>
                </a:cubicBezTo>
                <a:close/>
              </a:path>
            </a:pathLst>
          </a:custGeom>
          <a:solidFill>
            <a:srgbClr val="FFFF99"/>
          </a:solidFill>
          <a:ln>
            <a:solidFill>
              <a:srgbClr val="FFFF99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3409379" y="2937970"/>
            <a:ext cx="5236766" cy="137269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err="1"/>
              <a:t>Pada</a:t>
            </a:r>
            <a:r>
              <a:rPr lang="en-US" sz="2000" dirty="0"/>
              <a:t> </a:t>
            </a:r>
            <a:r>
              <a:rPr lang="en-US" sz="2000" dirty="0" err="1"/>
              <a:t>luka</a:t>
            </a:r>
            <a:r>
              <a:rPr lang="en-US" sz="2000" dirty="0"/>
              <a:t> </a:t>
            </a:r>
            <a:r>
              <a:rPr lang="en-US" sz="2000" dirty="0" err="1"/>
              <a:t>pendarahan</a:t>
            </a:r>
            <a:r>
              <a:rPr lang="en-US" sz="2000" dirty="0"/>
              <a:t>, </a:t>
            </a:r>
            <a:r>
              <a:rPr lang="en-US" sz="2000" dirty="0" err="1"/>
              <a:t>langkah</a:t>
            </a:r>
            <a:r>
              <a:rPr lang="en-US" sz="2000" dirty="0"/>
              <a:t> </a:t>
            </a:r>
            <a:r>
              <a:rPr lang="en-US" sz="2000" dirty="0" err="1"/>
              <a:t>awal</a:t>
            </a:r>
            <a:r>
              <a:rPr lang="en-US" sz="2000" dirty="0"/>
              <a:t> yang </a:t>
            </a:r>
            <a:r>
              <a:rPr lang="en-US" sz="2000" dirty="0" err="1"/>
              <a:t>harus</a:t>
            </a:r>
            <a:r>
              <a:rPr lang="en-US" sz="2000" dirty="0"/>
              <a:t> </a:t>
            </a:r>
            <a:r>
              <a:rPr lang="en-US" sz="2000" dirty="0" err="1"/>
              <a:t>dilakukan</a:t>
            </a:r>
            <a:r>
              <a:rPr lang="en-US" sz="2000" dirty="0"/>
              <a:t>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menutup</a:t>
            </a:r>
            <a:r>
              <a:rPr lang="en-US" sz="2000" dirty="0"/>
              <a:t> </a:t>
            </a:r>
            <a:r>
              <a:rPr lang="en-US" sz="2000" dirty="0" err="1"/>
              <a:t>luka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kain</a:t>
            </a:r>
            <a:r>
              <a:rPr lang="en-US" sz="2000" dirty="0"/>
              <a:t> </a:t>
            </a:r>
            <a:r>
              <a:rPr lang="en-US" sz="2000" dirty="0" err="1"/>
              <a:t>kasa</a:t>
            </a:r>
            <a:r>
              <a:rPr lang="en-US" sz="2000" dirty="0"/>
              <a:t> </a:t>
            </a:r>
            <a:r>
              <a:rPr lang="en-US" sz="2000" dirty="0" err="1"/>
              <a:t>kompres</a:t>
            </a:r>
            <a:r>
              <a:rPr lang="en-US" sz="2000" dirty="0"/>
              <a:t> yang </a:t>
            </a:r>
            <a:r>
              <a:rPr lang="en-US" sz="2000" dirty="0" err="1"/>
              <a:t>steril</a:t>
            </a:r>
            <a:r>
              <a:rPr lang="en-US" sz="2000" dirty="0"/>
              <a:t>, </a:t>
            </a:r>
            <a:r>
              <a:rPr lang="en-US" sz="2000" dirty="0" err="1"/>
              <a:t>lalu</a:t>
            </a:r>
            <a:r>
              <a:rPr lang="en-US" sz="2000" dirty="0"/>
              <a:t> </a:t>
            </a:r>
            <a:r>
              <a:rPr lang="en-US" sz="2000" dirty="0" err="1"/>
              <a:t>tekan</a:t>
            </a:r>
            <a:r>
              <a:rPr lang="en-US" sz="2000" dirty="0"/>
              <a:t> </a:t>
            </a:r>
            <a:r>
              <a:rPr lang="en-US" sz="2000" dirty="0" err="1"/>
              <a:t>kuat-kuat</a:t>
            </a:r>
            <a:r>
              <a:rPr lang="en-US" sz="2000" dirty="0"/>
              <a:t> </a:t>
            </a:r>
            <a:r>
              <a:rPr lang="en-US" sz="2000" dirty="0" err="1"/>
              <a:t>sampai</a:t>
            </a:r>
            <a:r>
              <a:rPr lang="en-US" sz="2000" dirty="0"/>
              <a:t> </a:t>
            </a:r>
            <a:r>
              <a:rPr lang="en-US" sz="2000" dirty="0" err="1"/>
              <a:t>pendarahan</a:t>
            </a:r>
            <a:r>
              <a:rPr lang="en-US" sz="2000" dirty="0"/>
              <a:t> </a:t>
            </a:r>
            <a:r>
              <a:rPr lang="en-US" sz="2000" dirty="0" err="1"/>
              <a:t>berhenti</a:t>
            </a:r>
            <a:r>
              <a:rPr lang="en-US" sz="2000" dirty="0"/>
              <a:t>.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95095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8" grpId="0" animBg="1"/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ym typeface="Arial"/>
              </a:rPr>
              <a:t>4. </a:t>
            </a:r>
            <a:r>
              <a:rPr lang="en-US" sz="2000" b="1" dirty="0" err="1" smtClean="0">
                <a:sym typeface="Arial"/>
              </a:rPr>
              <a:t>Patah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tulang</a:t>
            </a:r>
            <a:r>
              <a:rPr lang="en-US" sz="2000" b="1" dirty="0" smtClean="0">
                <a:sym typeface="Arial"/>
              </a:rPr>
              <a:t> 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8236044" y="3744694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99842" y="767880"/>
            <a:ext cx="3044926" cy="39779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108916" y="1392928"/>
            <a:ext cx="5715000" cy="2245622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918792">
            <a:off x="5206214" y="1060373"/>
            <a:ext cx="475518" cy="930728"/>
          </a:xfrm>
          <a:prstGeom prst="rect">
            <a:avLst/>
          </a:prstGeom>
        </p:spPr>
      </p:pic>
      <p:sp>
        <p:nvSpPr>
          <p:cNvPr id="7" name="TextBox 11"/>
          <p:cNvSpPr txBox="1"/>
          <p:nvPr/>
        </p:nvSpPr>
        <p:spPr>
          <a:xfrm>
            <a:off x="494385" y="1525739"/>
            <a:ext cx="4687215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dirty="0" err="1" smtClean="0">
                <a:ea typeface="Microsoft JhengHei" pitchFamily="34" charset="-120"/>
              </a:rPr>
              <a:t>Patah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tulang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atau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fraktur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adalah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kondisi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ketika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tulang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patah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menyebabkan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posisi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atau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bentuknya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berubah</a:t>
            </a:r>
            <a:r>
              <a:rPr lang="en-US" sz="2000" dirty="0" smtClean="0">
                <a:ea typeface="Microsoft JhengHei" pitchFamily="34" charset="-120"/>
              </a:rPr>
              <a:t>. </a:t>
            </a:r>
            <a:r>
              <a:rPr lang="en-US" sz="2000" dirty="0" err="1" smtClean="0">
                <a:ea typeface="Microsoft JhengHei" pitchFamily="34" charset="-120"/>
              </a:rPr>
              <a:t>Pada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kasus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kecelakaan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kerja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patah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tulang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umumnya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disebabkan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oleh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benturan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kuat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jatuh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atau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tertimpa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benda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keras</a:t>
            </a:r>
            <a:r>
              <a:rPr lang="en-US" sz="2000" dirty="0" smtClean="0">
                <a:ea typeface="Microsoft JhengHei" pitchFamily="34" charset="-120"/>
              </a:rPr>
              <a:t>.</a:t>
            </a:r>
            <a:endParaRPr lang="en-US" sz="2000" dirty="0">
              <a:solidFill>
                <a:srgbClr val="39484F"/>
              </a:solidFill>
              <a:ea typeface="Microsoft JhengHei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2057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ym typeface="Arial"/>
              </a:rPr>
              <a:t>5. Luka </a:t>
            </a:r>
            <a:r>
              <a:rPr lang="en-US" sz="2000" b="1" dirty="0" err="1" smtClean="0">
                <a:sym typeface="Arial"/>
              </a:rPr>
              <a:t>bakar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733" y="772567"/>
            <a:ext cx="4680078" cy="3124200"/>
          </a:xfrm>
          <a:prstGeom prst="ellipse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315200" y="3896766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4837209" y="4152840"/>
            <a:ext cx="3667125" cy="400110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cs typeface="Arial" pitchFamily="34" charset="0"/>
              </a:rPr>
              <a:t>Luka </a:t>
            </a:r>
            <a:r>
              <a:rPr lang="en-US" sz="2000" dirty="0" err="1" smtClean="0">
                <a:cs typeface="Arial" pitchFamily="34" charset="0"/>
              </a:rPr>
              <a:t>bakar</a:t>
            </a:r>
            <a:r>
              <a:rPr lang="en-US" sz="2000" dirty="0" smtClean="0">
                <a:cs typeface="Arial" pitchFamily="34" charset="0"/>
              </a:rPr>
              <a:t> stadium IV</a:t>
            </a:r>
            <a:endParaRPr lang="en-US" sz="2000" i="1" dirty="0">
              <a:cs typeface="Arial" pitchFamily="34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0" y="1067666"/>
            <a:ext cx="4114800" cy="3048655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cs typeface="Arial" pitchFamily="34" charset="0"/>
              </a:rPr>
              <a:t>Luka </a:t>
            </a:r>
            <a:r>
              <a:rPr lang="en-US" sz="2000" dirty="0" err="1" smtClean="0">
                <a:cs typeface="Arial" pitchFamily="34" charset="0"/>
              </a:rPr>
              <a:t>bakar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adalah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kerusakan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lapisan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kulit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disebabkan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oleh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panas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api</a:t>
            </a:r>
            <a:r>
              <a:rPr lang="en-US" sz="2000" dirty="0" smtClean="0">
                <a:cs typeface="Arial" pitchFamily="34" charset="0"/>
              </a:rPr>
              <a:t>, air </a:t>
            </a:r>
            <a:r>
              <a:rPr lang="en-US" sz="2000" dirty="0" err="1" smtClean="0">
                <a:cs typeface="Arial" pitchFamily="34" charset="0"/>
              </a:rPr>
              <a:t>panas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minyak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panas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atau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uap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panas</a:t>
            </a:r>
            <a:r>
              <a:rPr lang="en-US" sz="2000" dirty="0" smtClean="0">
                <a:cs typeface="Arial" pitchFamily="34" charset="0"/>
              </a:rPr>
              <a:t>. </a:t>
            </a:r>
            <a:r>
              <a:rPr lang="en-US" sz="2000" dirty="0" err="1" smtClean="0">
                <a:cs typeface="Arial" pitchFamily="34" charset="0"/>
              </a:rPr>
              <a:t>Penyebab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luka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bakar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pada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kecelakaan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kerja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biasanya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berupa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paparan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cairan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panas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terbakar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api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dan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paparan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zat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atau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cairan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kimia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yang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mudah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terbakar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27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ym typeface="Arial"/>
              </a:rPr>
              <a:t>6. </a:t>
            </a:r>
            <a:r>
              <a:rPr lang="en-US" sz="2000" b="1" dirty="0" err="1" smtClean="0">
                <a:sym typeface="Arial"/>
              </a:rPr>
              <a:t>Tersengat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arus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listrik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>
            <a:fillRect/>
          </a:stretch>
        </p:blipFill>
        <p:spPr>
          <a:xfrm>
            <a:off x="322421" y="854782"/>
            <a:ext cx="2702985" cy="377319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41349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2965166" y="1200150"/>
            <a:ext cx="5715000" cy="2667000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8"/>
              </a:ext>
            </a:extLst>
          </a:blip>
          <a:srcRect/>
          <a:stretch>
            <a:fillRect/>
          </a:stretch>
        </p:blipFill>
        <p:spPr>
          <a:xfrm rot="1174597">
            <a:off x="8062465" y="564280"/>
            <a:ext cx="475518" cy="930728"/>
          </a:xfrm>
          <a:prstGeom prst="rect">
            <a:avLst/>
          </a:prstGeom>
        </p:spPr>
      </p:pic>
      <p:sp>
        <p:nvSpPr>
          <p:cNvPr id="8" name="TextBox 11"/>
          <p:cNvSpPr txBox="1"/>
          <p:nvPr/>
        </p:nvSpPr>
        <p:spPr>
          <a:xfrm>
            <a:off x="3397932" y="1567449"/>
            <a:ext cx="4849467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dirty="0" err="1">
                <a:cs typeface="Arial" pitchFamily="34" charset="0"/>
              </a:rPr>
              <a:t>Tersengat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arus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listrik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atau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tersetrum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adalah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salah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satu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jenis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kecelakaan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berbahaya</a:t>
            </a:r>
            <a:r>
              <a:rPr lang="en-US" sz="2000" dirty="0">
                <a:cs typeface="Arial" pitchFamily="34" charset="0"/>
              </a:rPr>
              <a:t> yang </a:t>
            </a:r>
            <a:r>
              <a:rPr lang="en-US" sz="2000" dirty="0" err="1">
                <a:cs typeface="Arial" pitchFamily="34" charset="0"/>
              </a:rPr>
              <a:t>membutuhkan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pertolongan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darurat</a:t>
            </a:r>
            <a:r>
              <a:rPr lang="en-US" sz="2000" dirty="0">
                <a:cs typeface="Arial" pitchFamily="34" charset="0"/>
              </a:rPr>
              <a:t>. </a:t>
            </a:r>
            <a:r>
              <a:rPr lang="en-US" sz="2000" dirty="0" err="1">
                <a:cs typeface="Arial" pitchFamily="34" charset="0"/>
              </a:rPr>
              <a:t>Tubuh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manusia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adalah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penghantar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listrik</a:t>
            </a:r>
            <a:r>
              <a:rPr lang="en-US" sz="2000" dirty="0">
                <a:cs typeface="Arial" pitchFamily="34" charset="0"/>
              </a:rPr>
              <a:t> (</a:t>
            </a:r>
            <a:r>
              <a:rPr lang="en-US" sz="2000" dirty="0" err="1">
                <a:cs typeface="Arial" pitchFamily="34" charset="0"/>
              </a:rPr>
              <a:t>konduktor</a:t>
            </a:r>
            <a:r>
              <a:rPr lang="en-US" sz="2000" dirty="0">
                <a:cs typeface="Arial" pitchFamily="34" charset="0"/>
              </a:rPr>
              <a:t>) yang </a:t>
            </a:r>
            <a:r>
              <a:rPr lang="en-US" sz="2000" dirty="0" err="1">
                <a:cs typeface="Arial" pitchFamily="34" charset="0"/>
              </a:rPr>
              <a:t>baik</a:t>
            </a:r>
            <a:r>
              <a:rPr lang="en-US" sz="2000" dirty="0">
                <a:cs typeface="Arial" pitchFamily="34" charset="0"/>
              </a:rPr>
              <a:t>. </a:t>
            </a:r>
            <a:r>
              <a:rPr lang="en-US" sz="2000" dirty="0" err="1">
                <a:cs typeface="Arial" pitchFamily="34" charset="0"/>
              </a:rPr>
              <a:t>Saat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manusia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tersetrum</a:t>
            </a:r>
            <a:r>
              <a:rPr lang="en-US" sz="2000" dirty="0">
                <a:cs typeface="Arial" pitchFamily="34" charset="0"/>
              </a:rPr>
              <a:t>, </a:t>
            </a:r>
            <a:r>
              <a:rPr lang="en-US" sz="2000" dirty="0" err="1">
                <a:cs typeface="Arial" pitchFamily="34" charset="0"/>
              </a:rPr>
              <a:t>arus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listrik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bisa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mengalir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ke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seluruh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tubuh</a:t>
            </a:r>
            <a:r>
              <a:rPr lang="en-US" sz="2000" dirty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0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ym typeface="Arial"/>
              </a:rPr>
              <a:t>7. </a:t>
            </a:r>
            <a:r>
              <a:rPr lang="en-US" sz="2000" b="1" dirty="0" err="1" smtClean="0">
                <a:sym typeface="Arial"/>
              </a:rPr>
              <a:t>Kebakaran</a:t>
            </a:r>
            <a:r>
              <a:rPr lang="en-US" sz="2000" b="1" dirty="0" smtClean="0">
                <a:sym typeface="Arial"/>
              </a:rPr>
              <a:t> 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334" y="666750"/>
            <a:ext cx="4637066" cy="3092261"/>
          </a:xfrm>
          <a:prstGeom prst="round1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352857" y="3800341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4495800" y="4019550"/>
            <a:ext cx="4402672" cy="707886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Kebakaran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terjadi</a:t>
            </a:r>
            <a:r>
              <a:rPr lang="en-US" sz="2000" dirty="0" smtClean="0">
                <a:cs typeface="Arial" pitchFamily="34" charset="0"/>
              </a:rPr>
              <a:t> di </a:t>
            </a:r>
            <a:r>
              <a:rPr lang="en-US" sz="2000" dirty="0" err="1" smtClean="0">
                <a:cs typeface="Arial" pitchFamily="34" charset="0"/>
              </a:rPr>
              <a:t>sebuah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gudang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pakaian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0" y="795999"/>
            <a:ext cx="4114800" cy="3048655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cs typeface="Arial" pitchFamily="34" charset="0"/>
              </a:rPr>
              <a:t>Kebakaran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terjadi</a:t>
            </a:r>
            <a:r>
              <a:rPr lang="en-US" sz="2000" dirty="0" smtClean="0">
                <a:cs typeface="Arial" pitchFamily="34" charset="0"/>
              </a:rPr>
              <a:t> di </a:t>
            </a:r>
            <a:r>
              <a:rPr lang="en-US" sz="2000" dirty="0" err="1" smtClean="0">
                <a:cs typeface="Arial" pitchFamily="34" charset="0"/>
              </a:rPr>
              <a:t>tempat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kerja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atau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perusahaan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merupakan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risiko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harus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diminimalisasi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karena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dapat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menyebabkan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kerugian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sangat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besar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bagi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perusahaan</a:t>
            </a:r>
            <a:r>
              <a:rPr lang="en-US" sz="2000" dirty="0" smtClean="0">
                <a:cs typeface="Arial" pitchFamily="34" charset="0"/>
              </a:rPr>
              <a:t>. </a:t>
            </a:r>
            <a:r>
              <a:rPr lang="en-US" sz="2000" dirty="0" err="1" smtClean="0">
                <a:cs typeface="Arial" pitchFamily="34" charset="0"/>
              </a:rPr>
              <a:t>Untuk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mencegahnya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perusahaan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perlu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menerapkan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manajemen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keselamatan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kebakaran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tepat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69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43434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41148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B.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Kecelakaan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Akibat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Kerja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6200" y="895350"/>
            <a:ext cx="2944252" cy="3657600"/>
            <a:chOff x="0" y="971550"/>
            <a:chExt cx="2944252" cy="3657600"/>
          </a:xfrm>
        </p:grpSpPr>
        <p:pic>
          <p:nvPicPr>
            <p:cNvPr id="9" name="Picture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23"/>
                </a:ext>
              </a:extLst>
            </a:blip>
            <a:srcRect/>
            <a:stretch>
              <a:fillRect/>
            </a:stretch>
          </p:blipFill>
          <p:spPr>
            <a:xfrm>
              <a:off x="246222" y="971550"/>
              <a:ext cx="2698030" cy="365760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BBC04CDC-63A2-9E89-0ABE-7B4F466E9656}"/>
                </a:ext>
              </a:extLst>
            </p:cNvPr>
            <p:cNvSpPr/>
            <p:nvPr/>
          </p:nvSpPr>
          <p:spPr>
            <a:xfrm rot="16200000">
              <a:off x="-531876" y="3660457"/>
              <a:ext cx="1309974" cy="246221"/>
            </a:xfrm>
            <a:prstGeom prst="rect">
              <a:avLst/>
            </a:prstGeom>
            <a:solidFill>
              <a:schemeClr val="bg1">
                <a:alpha val="54000"/>
              </a:schemeClr>
            </a:solidFill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 err="1">
                  <a:cs typeface="Arial" pitchFamily="34" charset="0"/>
                </a:rPr>
                <a:t>Sumber</a:t>
              </a:r>
              <a:r>
                <a:rPr lang="en-US" sz="1000" dirty="0">
                  <a:cs typeface="Arial" pitchFamily="34" charset="0"/>
                </a:rPr>
                <a:t>: </a:t>
              </a:r>
              <a:r>
                <a:rPr lang="en-US" sz="1000" i="1" dirty="0" err="1" smtClean="0">
                  <a:cs typeface="Arial" pitchFamily="34" charset="0"/>
                </a:rPr>
                <a:t>Pixabay</a:t>
              </a:r>
              <a:r>
                <a:rPr lang="id-ID" sz="1000" i="1" dirty="0" smtClean="0">
                  <a:cs typeface="Arial" pitchFamily="34" charset="0"/>
                </a:rPr>
                <a:t>.com</a:t>
              </a:r>
              <a:endParaRPr lang="en-US" sz="1000" i="1" dirty="0"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237250" y="860536"/>
            <a:ext cx="5715000" cy="3456411"/>
            <a:chOff x="3237250" y="860536"/>
            <a:chExt cx="5715000" cy="345641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7250" y="860536"/>
              <a:ext cx="5715000" cy="3456411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021604" y="1434580"/>
              <a:ext cx="4495800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err="1">
                  <a:solidFill>
                    <a:schemeClr val="bg1"/>
                  </a:solidFill>
                </a:rPr>
                <a:t>Berdasarkan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Keputusan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Menteri</a:t>
              </a:r>
              <a:r>
                <a:rPr lang="en-US" dirty="0">
                  <a:solidFill>
                    <a:schemeClr val="bg1"/>
                  </a:solidFill>
                </a:rPr>
                <a:t> Tenaga </a:t>
              </a:r>
              <a:r>
                <a:rPr lang="en-US" dirty="0" err="1">
                  <a:solidFill>
                    <a:schemeClr val="bg1"/>
                  </a:solidFill>
                </a:rPr>
                <a:t>Kerja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dan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Transmigrasi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Nomor</a:t>
              </a:r>
              <a:r>
                <a:rPr lang="en-US" dirty="0">
                  <a:solidFill>
                    <a:schemeClr val="bg1"/>
                  </a:solidFill>
                </a:rPr>
                <a:t> 609 </a:t>
              </a:r>
              <a:r>
                <a:rPr lang="en-US" dirty="0" err="1">
                  <a:solidFill>
                    <a:schemeClr val="bg1"/>
                  </a:solidFill>
                </a:rPr>
                <a:t>Tahun</a:t>
              </a:r>
              <a:r>
                <a:rPr lang="en-US" dirty="0">
                  <a:solidFill>
                    <a:schemeClr val="bg1"/>
                  </a:solidFill>
                </a:rPr>
                <a:t> 2012 </a:t>
              </a:r>
              <a:r>
                <a:rPr lang="en-US" dirty="0" err="1">
                  <a:solidFill>
                    <a:schemeClr val="bg1"/>
                  </a:solidFill>
                </a:rPr>
                <a:t>tentang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Pedoman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Penyelesaian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Kasus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Kecelakaan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Kerja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dan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Penyakit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Akibat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Kerja</a:t>
              </a:r>
              <a:r>
                <a:rPr lang="en-US" dirty="0">
                  <a:solidFill>
                    <a:schemeClr val="bg1"/>
                  </a:solidFill>
                </a:rPr>
                <a:t>, </a:t>
              </a:r>
              <a:r>
                <a:rPr lang="en-US" dirty="0" err="1">
                  <a:solidFill>
                    <a:schemeClr val="bg1"/>
                  </a:solidFill>
                </a:rPr>
                <a:t>kecelakaan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kerja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adalah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kecelakaan</a:t>
              </a:r>
              <a:r>
                <a:rPr lang="en-US" dirty="0">
                  <a:solidFill>
                    <a:schemeClr val="bg1"/>
                  </a:solidFill>
                </a:rPr>
                <a:t> yang </a:t>
              </a:r>
              <a:r>
                <a:rPr lang="en-US" dirty="0" err="1">
                  <a:solidFill>
                    <a:schemeClr val="bg1"/>
                  </a:solidFill>
                </a:rPr>
                <a:t>terjadi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berkaitan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dengan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hubungan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kerja</a:t>
              </a:r>
              <a:r>
                <a:rPr lang="en-US" dirty="0">
                  <a:solidFill>
                    <a:schemeClr val="bg1"/>
                  </a:solidFill>
                </a:rPr>
                <a:t>, </a:t>
              </a:r>
              <a:r>
                <a:rPr lang="en-US" dirty="0" err="1">
                  <a:solidFill>
                    <a:schemeClr val="bg1"/>
                  </a:solidFill>
                </a:rPr>
                <a:t>termasuk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penyakit</a:t>
              </a:r>
              <a:r>
                <a:rPr lang="en-US" dirty="0">
                  <a:solidFill>
                    <a:schemeClr val="bg1"/>
                  </a:solidFill>
                </a:rPr>
                <a:t> yang </a:t>
              </a:r>
              <a:r>
                <a:rPr lang="en-US" dirty="0" err="1">
                  <a:solidFill>
                    <a:schemeClr val="bg1"/>
                  </a:solidFill>
                </a:rPr>
                <a:t>timbul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karena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hubungan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err="1">
                  <a:solidFill>
                    <a:schemeClr val="bg1"/>
                  </a:solidFill>
                </a:rPr>
                <a:t>kerja</a:t>
              </a:r>
              <a:r>
                <a:rPr lang="en-US" dirty="0">
                  <a:solidFill>
                    <a:schemeClr val="bg1"/>
                  </a:solidFill>
                </a:rPr>
                <a:t>.</a:t>
              </a:r>
              <a:endParaRPr lang="en-US" dirty="0">
                <a:solidFill>
                  <a:schemeClr val="bg1"/>
                </a:solidFill>
                <a:cs typeface="Calibri" panose="020F0502020204030204" pitchFamily="34" charset="0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101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4953000" cy="5877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69282"/>
            <a:ext cx="5477435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G.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Standar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Penampilan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Pribadi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Google Shape;384;p16"/>
          <p:cNvSpPr/>
          <p:nvPr/>
        </p:nvSpPr>
        <p:spPr>
          <a:xfrm flipH="1">
            <a:off x="3005959" y="967889"/>
            <a:ext cx="5867400" cy="3204061"/>
          </a:xfrm>
          <a:prstGeom prst="horizontalScroll">
            <a:avLst>
              <a:gd name="adj" fmla="val 12500"/>
            </a:avLst>
          </a:prstGeom>
          <a:solidFill>
            <a:schemeClr val="accent5">
              <a:lumMod val="20000"/>
              <a:lumOff val="80000"/>
              <a:alpha val="87843"/>
            </a:schemeClr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n-US" sz="2000" dirty="0" err="1" smtClean="0">
                <a:sym typeface="Arial"/>
              </a:rPr>
              <a:t>Penampilan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diri</a:t>
            </a:r>
            <a:r>
              <a:rPr lang="en-US" sz="2000" dirty="0" smtClean="0">
                <a:sym typeface="Arial"/>
              </a:rPr>
              <a:t> (</a:t>
            </a:r>
            <a:r>
              <a:rPr lang="en-US" sz="2000" i="1" dirty="0" smtClean="0">
                <a:sym typeface="Arial"/>
              </a:rPr>
              <a:t>grooming</a:t>
            </a:r>
            <a:r>
              <a:rPr lang="en-US" sz="2000" dirty="0" smtClean="0">
                <a:sym typeface="Arial"/>
              </a:rPr>
              <a:t>) </a:t>
            </a:r>
            <a:r>
              <a:rPr lang="en-US" sz="2000" dirty="0" err="1" smtClean="0">
                <a:sym typeface="Arial"/>
              </a:rPr>
              <a:t>merupakan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salah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satu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hal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sangat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penting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dalam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kehidupan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sehari-hari</a:t>
            </a:r>
            <a:r>
              <a:rPr lang="en-US" sz="2000" dirty="0" smtClean="0">
                <a:sym typeface="Arial"/>
              </a:rPr>
              <a:t>. </a:t>
            </a:r>
            <a:r>
              <a:rPr lang="en-US" sz="2000" dirty="0" err="1" smtClean="0">
                <a:sym typeface="Arial"/>
              </a:rPr>
              <a:t>Setiap</a:t>
            </a:r>
            <a:r>
              <a:rPr lang="en-US" sz="2000" dirty="0" smtClean="0">
                <a:sym typeface="Arial"/>
              </a:rPr>
              <a:t> orang </a:t>
            </a:r>
            <a:r>
              <a:rPr lang="en-US" sz="2000" dirty="0" err="1" smtClean="0">
                <a:sym typeface="Arial"/>
              </a:rPr>
              <a:t>tentu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saja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ingin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selalu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tampil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serasi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menarik</a:t>
            </a:r>
            <a:r>
              <a:rPr lang="en-US" sz="2000" dirty="0" smtClean="0">
                <a:sym typeface="Arial"/>
              </a:rPr>
              <a:t> agar </a:t>
            </a:r>
            <a:r>
              <a:rPr lang="en-US" sz="2000" dirty="0" err="1" smtClean="0">
                <a:sym typeface="Arial"/>
              </a:rPr>
              <a:t>disukai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oleh</a:t>
            </a:r>
            <a:r>
              <a:rPr lang="en-US" sz="2000" dirty="0" smtClean="0">
                <a:sym typeface="Arial"/>
              </a:rPr>
              <a:t> orang lain. Hal </a:t>
            </a:r>
            <a:r>
              <a:rPr lang="en-US" sz="2000" dirty="0" err="1" smtClean="0">
                <a:sym typeface="Arial"/>
              </a:rPr>
              <a:t>ini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disebabkan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penampilan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diri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menarik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akan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memberikan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kesan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positif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bagi</a:t>
            </a:r>
            <a:r>
              <a:rPr lang="en-US" sz="2000" dirty="0" smtClean="0">
                <a:sym typeface="Arial"/>
              </a:rPr>
              <a:t> orang lain.</a:t>
            </a:r>
            <a:endParaRPr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455675" y="3660458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22423" y="1123951"/>
            <a:ext cx="2528206" cy="349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49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ym typeface="Arial"/>
              </a:rPr>
              <a:t>1. </a:t>
            </a:r>
            <a:r>
              <a:rPr lang="en-US" sz="2000" b="1" dirty="0" err="1" smtClean="0">
                <a:sym typeface="Arial"/>
              </a:rPr>
              <a:t>Memelihara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i="1" dirty="0" smtClean="0">
                <a:sym typeface="Arial"/>
              </a:rPr>
              <a:t>Personal Hygiene</a:t>
            </a:r>
            <a:endParaRPr lang="en-US" sz="2000" b="1" i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3"/>
              </a:ext>
            </a:extLst>
          </a:blip>
          <a:srcRect/>
          <a:stretch>
            <a:fillRect/>
          </a:stretch>
        </p:blipFill>
        <p:spPr>
          <a:xfrm>
            <a:off x="246222" y="971550"/>
            <a:ext cx="2698030" cy="3657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531876" y="3660457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Google Shape;384;p16"/>
          <p:cNvSpPr/>
          <p:nvPr/>
        </p:nvSpPr>
        <p:spPr>
          <a:xfrm flipH="1">
            <a:off x="3124200" y="590550"/>
            <a:ext cx="5867400" cy="3287416"/>
          </a:xfrm>
          <a:prstGeom prst="horizontalScroll">
            <a:avLst>
              <a:gd name="adj" fmla="val 12500"/>
            </a:avLst>
          </a:prstGeom>
          <a:solidFill>
            <a:srgbClr val="FFFF99">
              <a:alpha val="87843"/>
            </a:srgb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n-US" sz="2000" dirty="0" err="1" smtClean="0"/>
              <a:t>Kebersihan</a:t>
            </a:r>
            <a:r>
              <a:rPr lang="en-US" sz="2000" dirty="0" smtClean="0"/>
              <a:t> </a:t>
            </a:r>
            <a:r>
              <a:rPr lang="en-US" sz="2000" dirty="0" err="1" smtClean="0"/>
              <a:t>diri</a:t>
            </a:r>
            <a:r>
              <a:rPr lang="en-US" sz="2000" dirty="0" smtClean="0"/>
              <a:t> (</a:t>
            </a:r>
            <a:r>
              <a:rPr lang="en-US" sz="2000" i="1" dirty="0" smtClean="0"/>
              <a:t>personal hygiene</a:t>
            </a:r>
            <a:r>
              <a:rPr lang="en-US" sz="2000" dirty="0" smtClean="0"/>
              <a:t>)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aktivitas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menjaga</a:t>
            </a:r>
            <a:r>
              <a:rPr lang="en-US" sz="2000" dirty="0" smtClean="0"/>
              <a:t> </a:t>
            </a:r>
            <a:r>
              <a:rPr lang="en-US" sz="2000" dirty="0" err="1" smtClean="0"/>
              <a:t>serta</a:t>
            </a:r>
            <a:r>
              <a:rPr lang="en-US" sz="2000" dirty="0" smtClean="0"/>
              <a:t> </a:t>
            </a:r>
            <a:r>
              <a:rPr lang="en-US" sz="2000" dirty="0" err="1" smtClean="0"/>
              <a:t>merawat</a:t>
            </a:r>
            <a:r>
              <a:rPr lang="en-US" sz="2000" dirty="0" smtClean="0"/>
              <a:t> </a:t>
            </a:r>
            <a:r>
              <a:rPr lang="en-US" sz="2000" dirty="0" err="1" smtClean="0"/>
              <a:t>tubuh</a:t>
            </a:r>
            <a:r>
              <a:rPr lang="en-US" sz="2000" dirty="0" smtClean="0"/>
              <a:t> agar </a:t>
            </a:r>
            <a:r>
              <a:rPr lang="en-US" sz="2000" dirty="0" err="1" smtClean="0"/>
              <a:t>tubuh</a:t>
            </a:r>
            <a:r>
              <a:rPr lang="en-US" sz="2000" dirty="0" smtClean="0"/>
              <a:t> </a:t>
            </a:r>
            <a:r>
              <a:rPr lang="en-US" sz="2000" dirty="0" err="1" smtClean="0"/>
              <a:t>selalu</a:t>
            </a:r>
            <a:r>
              <a:rPr lang="en-US" sz="2000" dirty="0" smtClean="0"/>
              <a:t> </a:t>
            </a:r>
            <a:r>
              <a:rPr lang="en-US" sz="2000" dirty="0" err="1" smtClean="0"/>
              <a:t>sehat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bersih</a:t>
            </a:r>
            <a:r>
              <a:rPr lang="en-US" sz="2000" dirty="0" smtClean="0"/>
              <a:t> </a:t>
            </a:r>
            <a:r>
              <a:rPr lang="en-US" sz="2000" dirty="0" err="1" smtClean="0"/>
              <a:t>serta</a:t>
            </a:r>
            <a:r>
              <a:rPr lang="en-US" sz="2000" dirty="0" smtClean="0"/>
              <a:t> </a:t>
            </a:r>
            <a:r>
              <a:rPr lang="en-US" sz="2000" dirty="0" err="1" smtClean="0"/>
              <a:t>mampu</a:t>
            </a:r>
            <a:r>
              <a:rPr lang="en-US" sz="2000" dirty="0" smtClean="0"/>
              <a:t> </a:t>
            </a:r>
            <a:r>
              <a:rPr lang="en-US" sz="2000" dirty="0" err="1" smtClean="0"/>
              <a:t>meningkatkan</a:t>
            </a:r>
            <a:r>
              <a:rPr lang="en-US" sz="2000" dirty="0" smtClean="0"/>
              <a:t> </a:t>
            </a:r>
            <a:r>
              <a:rPr lang="en-US" sz="2000" dirty="0" err="1" smtClean="0"/>
              <a:t>derajat</a:t>
            </a:r>
            <a:r>
              <a:rPr lang="en-US" sz="2000" dirty="0" smtClean="0"/>
              <a:t> </a:t>
            </a:r>
            <a:r>
              <a:rPr lang="en-US" sz="2000" dirty="0" err="1" smtClean="0"/>
              <a:t>kesehatan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tubuh</a:t>
            </a:r>
            <a:r>
              <a:rPr lang="en-US" sz="2000" dirty="0" smtClean="0"/>
              <a:t> </a:t>
            </a:r>
            <a:r>
              <a:rPr lang="en-US" sz="2000" dirty="0" err="1" smtClean="0"/>
              <a:t>sehingga</a:t>
            </a:r>
            <a:r>
              <a:rPr lang="en-US" sz="2000" dirty="0" smtClean="0"/>
              <a:t> </a:t>
            </a:r>
            <a:r>
              <a:rPr lang="en-US" sz="2000" dirty="0" err="1" smtClean="0"/>
              <a:t>masalah</a:t>
            </a:r>
            <a:r>
              <a:rPr lang="en-US" sz="2000" dirty="0" smtClean="0"/>
              <a:t> </a:t>
            </a:r>
            <a:r>
              <a:rPr lang="en-US" sz="2000" dirty="0" err="1" smtClean="0"/>
              <a:t>kesehatan</a:t>
            </a:r>
            <a:r>
              <a:rPr lang="en-US" sz="2000" dirty="0" smtClean="0"/>
              <a:t> </a:t>
            </a:r>
            <a:r>
              <a:rPr lang="en-US" sz="2000" dirty="0" err="1" smtClean="0"/>
              <a:t>serta</a:t>
            </a:r>
            <a:r>
              <a:rPr lang="en-US" sz="2000" dirty="0" smtClean="0"/>
              <a:t> </a:t>
            </a:r>
            <a:r>
              <a:rPr lang="en-US" sz="2000" dirty="0" err="1" smtClean="0"/>
              <a:t>dampak</a:t>
            </a:r>
            <a:r>
              <a:rPr lang="en-US" sz="2000" dirty="0" smtClean="0"/>
              <a:t> </a:t>
            </a:r>
            <a:r>
              <a:rPr lang="en-US" sz="2000" dirty="0" err="1" smtClean="0"/>
              <a:t>negatif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fisik</a:t>
            </a:r>
            <a:r>
              <a:rPr lang="en-US" sz="2000" dirty="0" smtClean="0"/>
              <a:t> </a:t>
            </a:r>
            <a:r>
              <a:rPr lang="en-US" sz="2000" dirty="0" err="1" smtClean="0"/>
              <a:t>maupun</a:t>
            </a:r>
            <a:r>
              <a:rPr lang="en-US" sz="2000" dirty="0" smtClean="0"/>
              <a:t> </a:t>
            </a:r>
            <a:r>
              <a:rPr lang="en-US" sz="2000" dirty="0" err="1" smtClean="0"/>
              <a:t>sosial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teratasi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baik</a:t>
            </a:r>
            <a:r>
              <a:rPr lang="en-US" sz="2000" dirty="0" smtClean="0"/>
              <a:t>.</a:t>
            </a:r>
            <a:endParaRPr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223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434169941"/>
              </p:ext>
            </p:extLst>
          </p:nvPr>
        </p:nvGraphicFramePr>
        <p:xfrm>
          <a:off x="609600" y="285750"/>
          <a:ext cx="79248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383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ym typeface="Arial"/>
              </a:rPr>
              <a:t>2. </a:t>
            </a:r>
            <a:r>
              <a:rPr lang="en-US" sz="2000" b="1" dirty="0" err="1" smtClean="0">
                <a:sym typeface="Arial"/>
              </a:rPr>
              <a:t>Memelihara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Presentasi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atau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Penampilan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Pribadi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>
          <a:xfrm>
            <a:off x="246221" y="971550"/>
            <a:ext cx="3063782" cy="371982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451454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3353245" y="1273808"/>
            <a:ext cx="5715000" cy="2438398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930622">
            <a:off x="8457176" y="721889"/>
            <a:ext cx="475518" cy="9307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46255" y="1515075"/>
            <a:ext cx="4528980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buClrTx/>
            </a:pP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bisa</a:t>
            </a:r>
            <a:r>
              <a:rPr lang="en-US" sz="2000" dirty="0" smtClean="0"/>
              <a:t> </a:t>
            </a:r>
            <a:r>
              <a:rPr lang="en-US" sz="2000" dirty="0" err="1" smtClean="0"/>
              <a:t>mencapai</a:t>
            </a:r>
            <a:r>
              <a:rPr lang="en-US" sz="2000" dirty="0" smtClean="0"/>
              <a:t> </a:t>
            </a:r>
            <a:r>
              <a:rPr lang="en-US" sz="2000" dirty="0" err="1" smtClean="0"/>
              <a:t>penampilan</a:t>
            </a:r>
            <a:r>
              <a:rPr lang="en-US" sz="2000" dirty="0" smtClean="0"/>
              <a:t> </a:t>
            </a:r>
            <a:r>
              <a:rPr lang="en-US" sz="2000" dirty="0" err="1" smtClean="0"/>
              <a:t>diri</a:t>
            </a:r>
            <a:r>
              <a:rPr lang="en-US" sz="2000" dirty="0" smtClean="0"/>
              <a:t> (</a:t>
            </a:r>
            <a:r>
              <a:rPr lang="en-US" sz="2000" i="1" dirty="0" smtClean="0"/>
              <a:t>grooming</a:t>
            </a:r>
            <a:r>
              <a:rPr lang="en-US" sz="2000" dirty="0" smtClean="0"/>
              <a:t>) yang </a:t>
            </a:r>
            <a:r>
              <a:rPr lang="en-US" sz="2000" dirty="0" err="1" smtClean="0"/>
              <a:t>menarik</a:t>
            </a:r>
            <a:r>
              <a:rPr lang="en-US" sz="2000" dirty="0" smtClean="0"/>
              <a:t>, </a:t>
            </a:r>
            <a:r>
              <a:rPr lang="en-US" sz="2000" dirty="0" err="1" smtClean="0"/>
              <a:t>seseorang</a:t>
            </a:r>
            <a:r>
              <a:rPr lang="en-US" sz="2000" dirty="0" smtClean="0"/>
              <a:t> </a:t>
            </a:r>
            <a:r>
              <a:rPr lang="en-US" sz="2000" dirty="0" err="1" smtClean="0"/>
              <a:t>harus</a:t>
            </a:r>
            <a:r>
              <a:rPr lang="en-US" sz="2000" dirty="0" smtClean="0"/>
              <a:t> </a:t>
            </a:r>
            <a:r>
              <a:rPr lang="en-US" sz="2000" dirty="0" err="1" smtClean="0"/>
              <a:t>mampu</a:t>
            </a:r>
            <a:r>
              <a:rPr lang="en-US" sz="2000" dirty="0" smtClean="0"/>
              <a:t> </a:t>
            </a:r>
            <a:r>
              <a:rPr lang="en-US" sz="2000" dirty="0" err="1" smtClean="0"/>
              <a:t>mengenali</a:t>
            </a:r>
            <a:r>
              <a:rPr lang="en-US" sz="2000" dirty="0" smtClean="0"/>
              <a:t> </a:t>
            </a:r>
            <a:r>
              <a:rPr lang="en-US" sz="2000" dirty="0" err="1" smtClean="0"/>
              <a:t>dirinya</a:t>
            </a:r>
            <a:r>
              <a:rPr lang="en-US" sz="2000" dirty="0" smtClean="0"/>
              <a:t> </a:t>
            </a:r>
            <a:r>
              <a:rPr lang="en-US" sz="2000" dirty="0" err="1" smtClean="0"/>
              <a:t>sendiri</a:t>
            </a:r>
            <a:r>
              <a:rPr lang="en-US" sz="2000" dirty="0" smtClean="0"/>
              <a:t> </a:t>
            </a:r>
            <a:r>
              <a:rPr lang="en-US" sz="2000" dirty="0" err="1" smtClean="0"/>
              <a:t>sehingga</a:t>
            </a:r>
            <a:r>
              <a:rPr lang="en-US" sz="2000" dirty="0" smtClean="0"/>
              <a:t> </a:t>
            </a:r>
            <a:r>
              <a:rPr lang="en-US" sz="2000" dirty="0" err="1" smtClean="0"/>
              <a:t>pakaian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digunakan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pakaian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membuat</a:t>
            </a:r>
            <a:r>
              <a:rPr lang="en-US" sz="2000" dirty="0" smtClean="0"/>
              <a:t> </a:t>
            </a:r>
            <a:r>
              <a:rPr lang="en-US" sz="2000" dirty="0" err="1" smtClean="0"/>
              <a:t>seseorang</a:t>
            </a:r>
            <a:r>
              <a:rPr lang="en-US" sz="2000" dirty="0" smtClean="0"/>
              <a:t> </a:t>
            </a:r>
            <a:r>
              <a:rPr lang="en-US" sz="2000" dirty="0" err="1" smtClean="0"/>
              <a:t>nyaman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percaya</a:t>
            </a:r>
            <a:r>
              <a:rPr lang="en-US" sz="2000" dirty="0"/>
              <a:t> </a:t>
            </a:r>
            <a:r>
              <a:rPr lang="en-US" sz="2000" dirty="0" err="1" smtClean="0"/>
              <a:t>diri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1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7315200" cy="5877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1" y="269282"/>
            <a:ext cx="64008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H.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Prosedur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Tanggap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Darurat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di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Lingkungan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Kerja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8236044" y="3744694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99842" y="767880"/>
            <a:ext cx="3044926" cy="39779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108916" y="1392928"/>
            <a:ext cx="5715000" cy="2245622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918792">
            <a:off x="5206214" y="1060373"/>
            <a:ext cx="475518" cy="930728"/>
          </a:xfrm>
          <a:prstGeom prst="rect">
            <a:avLst/>
          </a:prstGeom>
        </p:spPr>
      </p:pic>
      <p:sp>
        <p:nvSpPr>
          <p:cNvPr id="8" name="TextBox 11"/>
          <p:cNvSpPr txBox="1"/>
          <p:nvPr/>
        </p:nvSpPr>
        <p:spPr>
          <a:xfrm>
            <a:off x="457200" y="1718667"/>
            <a:ext cx="4939792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dirty="0" err="1" smtClean="0">
                <a:ea typeface="Microsoft JhengHei" pitchFamily="34" charset="-120"/>
              </a:rPr>
              <a:t>Keadaan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darurat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adalah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kejadian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atau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insiden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tidak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terduga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memerlukan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penangangan</a:t>
            </a:r>
            <a:r>
              <a:rPr lang="en-US" sz="2000" dirty="0" smtClean="0">
                <a:ea typeface="Microsoft JhengHei" pitchFamily="34" charset="-120"/>
              </a:rPr>
              <a:t>  </a:t>
            </a:r>
            <a:r>
              <a:rPr lang="en-US" sz="2000" dirty="0" err="1" smtClean="0">
                <a:ea typeface="Microsoft JhengHei" pitchFamily="34" charset="-120"/>
              </a:rPr>
              <a:t>segera</a:t>
            </a:r>
            <a:r>
              <a:rPr lang="en-US" sz="2000" dirty="0" smtClean="0">
                <a:ea typeface="Microsoft JhengHei" pitchFamily="34" charset="-120"/>
              </a:rPr>
              <a:t> agar </a:t>
            </a:r>
            <a:r>
              <a:rPr lang="en-US" sz="2000" dirty="0" err="1" smtClean="0">
                <a:ea typeface="Microsoft JhengHei" pitchFamily="34" charset="-120"/>
              </a:rPr>
              <a:t>tidak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membahayakan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manusia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mengganggu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kelancaran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operasi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dan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mengakibatkan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kerusakan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fisik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atau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lingkungan</a:t>
            </a:r>
            <a:r>
              <a:rPr lang="en-US" sz="2000" dirty="0" smtClean="0">
                <a:ea typeface="Microsoft JhengHei" pitchFamily="34" charset="-120"/>
              </a:rPr>
              <a:t>.</a:t>
            </a:r>
            <a:endParaRPr lang="en-US" sz="2000" dirty="0">
              <a:solidFill>
                <a:srgbClr val="39484F"/>
              </a:solidFill>
              <a:ea typeface="Microsoft JhengHei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559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>
            <a:fillRect/>
          </a:stretch>
        </p:blipFill>
        <p:spPr>
          <a:xfrm>
            <a:off x="79529" y="536036"/>
            <a:ext cx="2892271" cy="403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201543" y="3690179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2895597" y="536036"/>
            <a:ext cx="5941485" cy="4037431"/>
          </a:xfrm>
          <a:prstGeom prst="rect">
            <a:avLst/>
          </a:prstGeom>
        </p:spPr>
      </p:pic>
      <p:pic>
        <p:nvPicPr>
          <p:cNvPr id="5" name="Picture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8"/>
              </a:ext>
            </a:extLst>
          </a:blip>
          <a:srcRect/>
          <a:stretch>
            <a:fillRect/>
          </a:stretch>
        </p:blipFill>
        <p:spPr>
          <a:xfrm rot="1174597">
            <a:off x="8266680" y="73794"/>
            <a:ext cx="475518" cy="930728"/>
          </a:xfrm>
          <a:prstGeom prst="rect">
            <a:avLst/>
          </a:prstGeom>
        </p:spPr>
      </p:pic>
      <p:sp>
        <p:nvSpPr>
          <p:cNvPr id="6" name="TextBox 11"/>
          <p:cNvSpPr txBox="1"/>
          <p:nvPr/>
        </p:nvSpPr>
        <p:spPr>
          <a:xfrm>
            <a:off x="3429000" y="590550"/>
            <a:ext cx="5257800" cy="36933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dirty="0" err="1" smtClean="0">
                <a:cs typeface="Arial" pitchFamily="34" charset="0"/>
              </a:rPr>
              <a:t>Berdasarkan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Peraturan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Pemerintah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Nomor</a:t>
            </a:r>
            <a:r>
              <a:rPr lang="en-US" sz="2000" dirty="0" smtClean="0">
                <a:cs typeface="Arial" pitchFamily="34" charset="0"/>
              </a:rPr>
              <a:t> 21 </a:t>
            </a:r>
            <a:r>
              <a:rPr lang="en-US" sz="2000" dirty="0" err="1" smtClean="0">
                <a:cs typeface="Arial" pitchFamily="34" charset="0"/>
              </a:rPr>
              <a:t>Tahun</a:t>
            </a:r>
            <a:r>
              <a:rPr lang="en-US" sz="2000" dirty="0" smtClean="0">
                <a:cs typeface="Arial" pitchFamily="34" charset="0"/>
              </a:rPr>
              <a:t> 2008 </a:t>
            </a:r>
            <a:r>
              <a:rPr lang="en-US" sz="2000" dirty="0" err="1" smtClean="0">
                <a:cs typeface="Arial" pitchFamily="34" charset="0"/>
              </a:rPr>
              <a:t>tentang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Penyelenggaraan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Penanggulangan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Bencana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tanggap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darurat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bencana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adalah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serangkaian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kegiatan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dilakukan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dengan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segera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pada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saat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kejadian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bencana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untuk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menangani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dampak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buruk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ditimbulkan</a:t>
            </a:r>
            <a:r>
              <a:rPr lang="en-US" sz="2000" dirty="0" smtClean="0">
                <a:cs typeface="Arial" pitchFamily="34" charset="0"/>
              </a:rPr>
              <a:t>, yang </a:t>
            </a:r>
            <a:r>
              <a:rPr lang="en-US" sz="2000" dirty="0" err="1" smtClean="0">
                <a:cs typeface="Arial" pitchFamily="34" charset="0"/>
              </a:rPr>
              <a:t>meliputi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kegiatan</a:t>
            </a:r>
            <a:r>
              <a:rPr lang="en-US" sz="2000" dirty="0" smtClean="0">
                <a:cs typeface="Arial" pitchFamily="34" charset="0"/>
              </a:rPr>
              <a:t> </a:t>
            </a:r>
            <a:endParaRPr lang="id-ID" sz="2000" dirty="0" smtClean="0">
              <a:cs typeface="Arial" pitchFamily="34" charset="0"/>
            </a:endParaRPr>
          </a:p>
          <a:p>
            <a:r>
              <a:rPr lang="en-US" sz="2000" dirty="0" err="1" smtClean="0">
                <a:cs typeface="Arial" pitchFamily="34" charset="0"/>
              </a:rPr>
              <a:t>penyelamatan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serta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evakuasi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korban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harta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benda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pemenuhan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kebutuhan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dasar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perlindungan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pengurusan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pengungsi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penyelamatan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serta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pemulihan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prasarana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sarana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" y="192818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ym typeface="Arial"/>
              </a:rPr>
              <a:t>1. </a:t>
            </a:r>
            <a:r>
              <a:rPr lang="en-US" sz="2000" b="1" dirty="0" err="1" smtClean="0">
                <a:sym typeface="Arial"/>
              </a:rPr>
              <a:t>Perlengkapan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Tanggap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Darurat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6700" y="604433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ym typeface="Arial"/>
              </a:rPr>
              <a:t>Untuk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mendukung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tindakan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tanggap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darurat</a:t>
            </a:r>
            <a:r>
              <a:rPr lang="en-US" dirty="0" smtClean="0">
                <a:sym typeface="Arial"/>
              </a:rPr>
              <a:t>, </a:t>
            </a:r>
            <a:r>
              <a:rPr lang="en-US" dirty="0" err="1" smtClean="0">
                <a:sym typeface="Arial"/>
              </a:rPr>
              <a:t>ada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beberapa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peralatan</a:t>
            </a:r>
            <a:r>
              <a:rPr lang="en-US" dirty="0" smtClean="0">
                <a:sym typeface="Arial"/>
              </a:rPr>
              <a:t> yang </a:t>
            </a:r>
            <a:r>
              <a:rPr lang="en-US" dirty="0" err="1" smtClean="0">
                <a:sym typeface="Arial"/>
              </a:rPr>
              <a:t>harus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diperhatikan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perusahaan</a:t>
            </a:r>
            <a:r>
              <a:rPr lang="en-US" dirty="0" smtClean="0">
                <a:sym typeface="Arial"/>
              </a:rPr>
              <a:t>, </a:t>
            </a:r>
            <a:r>
              <a:rPr lang="en-US" dirty="0" err="1" smtClean="0">
                <a:sym typeface="Arial"/>
              </a:rPr>
              <a:t>yaitu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sebagai</a:t>
            </a:r>
            <a:r>
              <a:rPr lang="en-US" dirty="0" smtClean="0">
                <a:sym typeface="Arial"/>
              </a:rPr>
              <a:t> </a:t>
            </a:r>
            <a:r>
              <a:rPr lang="en-US" dirty="0" err="1" smtClean="0">
                <a:sym typeface="Arial"/>
              </a:rPr>
              <a:t>berikut</a:t>
            </a:r>
            <a:r>
              <a:rPr lang="en-US" dirty="0" smtClean="0">
                <a:sym typeface="Arial"/>
              </a:rPr>
              <a:t>.</a:t>
            </a:r>
            <a:endParaRPr lang="en-US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7465565"/>
              </p:ext>
            </p:extLst>
          </p:nvPr>
        </p:nvGraphicFramePr>
        <p:xfrm>
          <a:off x="1219200" y="1352550"/>
          <a:ext cx="64770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728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0344" y="190439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ym typeface="Arial"/>
              </a:rPr>
              <a:t>2. </a:t>
            </a:r>
            <a:r>
              <a:rPr lang="en-US" sz="2000" b="1" dirty="0" err="1" smtClean="0">
                <a:sym typeface="Arial"/>
              </a:rPr>
              <a:t>Prosedur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Keadaan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Darurat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6070597" y="895350"/>
            <a:ext cx="2689404" cy="380249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8268651" y="3802940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108916" y="1005077"/>
            <a:ext cx="5715000" cy="309067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918792">
            <a:off x="5211469" y="645845"/>
            <a:ext cx="475518" cy="930728"/>
          </a:xfrm>
          <a:prstGeom prst="rect">
            <a:avLst/>
          </a:prstGeom>
        </p:spPr>
      </p:pic>
      <p:sp>
        <p:nvSpPr>
          <p:cNvPr id="8" name="TextBox 11"/>
          <p:cNvSpPr txBox="1"/>
          <p:nvPr/>
        </p:nvSpPr>
        <p:spPr>
          <a:xfrm>
            <a:off x="457200" y="1284632"/>
            <a:ext cx="4939792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dirty="0" err="1" smtClean="0">
                <a:ea typeface="Microsoft JhengHei" pitchFamily="34" charset="-120"/>
              </a:rPr>
              <a:t>Prosedur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keadaan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darurat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adalah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tata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cara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dalam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mengantisipasi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keadaan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darurat</a:t>
            </a:r>
            <a:r>
              <a:rPr lang="en-US" sz="2000" dirty="0" smtClean="0">
                <a:ea typeface="Microsoft JhengHei" pitchFamily="34" charset="-120"/>
              </a:rPr>
              <a:t>. Salah </a:t>
            </a:r>
            <a:r>
              <a:rPr lang="en-US" sz="2000" dirty="0" err="1" smtClean="0">
                <a:ea typeface="Microsoft JhengHei" pitchFamily="34" charset="-120"/>
              </a:rPr>
              <a:t>satu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hal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penting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harus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diperhatikan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dalam</a:t>
            </a:r>
            <a:r>
              <a:rPr lang="id-ID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prosedur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keadaan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darurat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adalah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sistem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peringatan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dini</a:t>
            </a:r>
            <a:r>
              <a:rPr lang="en-US" sz="2000" dirty="0" smtClean="0">
                <a:ea typeface="Microsoft JhengHei" pitchFamily="34" charset="-120"/>
              </a:rPr>
              <a:t> (</a:t>
            </a:r>
            <a:r>
              <a:rPr lang="en-US" sz="2000" i="1" dirty="0" smtClean="0">
                <a:ea typeface="Microsoft JhengHei" pitchFamily="34" charset="-120"/>
              </a:rPr>
              <a:t>early warning system</a:t>
            </a:r>
            <a:r>
              <a:rPr lang="en-US" sz="2000" dirty="0" smtClean="0">
                <a:ea typeface="Microsoft JhengHei" pitchFamily="34" charset="-120"/>
              </a:rPr>
              <a:t>). </a:t>
            </a:r>
            <a:r>
              <a:rPr lang="en-US" sz="2000" dirty="0" err="1" smtClean="0">
                <a:ea typeface="Microsoft JhengHei" pitchFamily="34" charset="-120"/>
              </a:rPr>
              <a:t>Sistem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peringatan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dini</a:t>
            </a:r>
            <a:r>
              <a:rPr lang="en-US" sz="2000" dirty="0" smtClean="0">
                <a:ea typeface="Microsoft JhengHei" pitchFamily="34" charset="-120"/>
              </a:rPr>
              <a:t> di </a:t>
            </a:r>
            <a:r>
              <a:rPr lang="en-US" sz="2000" dirty="0" err="1" smtClean="0">
                <a:ea typeface="Microsoft JhengHei" pitchFamily="34" charset="-120"/>
              </a:rPr>
              <a:t>perusahaan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dapat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berupa</a:t>
            </a:r>
            <a:r>
              <a:rPr lang="en-US" sz="2000" dirty="0" smtClean="0">
                <a:ea typeface="Microsoft JhengHei" pitchFamily="34" charset="-120"/>
              </a:rPr>
              <a:t> sir</a:t>
            </a:r>
            <a:r>
              <a:rPr lang="id-ID" sz="2000" smtClean="0">
                <a:ea typeface="Microsoft JhengHei" pitchFamily="34" charset="-120"/>
              </a:rPr>
              <a:t>e</a:t>
            </a:r>
            <a:r>
              <a:rPr lang="en-US" sz="2000" smtClean="0">
                <a:ea typeface="Microsoft JhengHei" pitchFamily="34" charset="-120"/>
              </a:rPr>
              <a:t>ne </a:t>
            </a:r>
            <a:r>
              <a:rPr lang="en-US" sz="2000" dirty="0" err="1" smtClean="0">
                <a:ea typeface="Microsoft JhengHei" pitchFamily="34" charset="-120"/>
              </a:rPr>
              <a:t>atau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alat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pengeras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suara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akan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berbunyi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ketika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mendeteksi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tanda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bahaya</a:t>
            </a:r>
            <a:r>
              <a:rPr lang="en-US" sz="2000" dirty="0" smtClean="0">
                <a:ea typeface="Microsoft JhengHei" pitchFamily="34" charset="-120"/>
              </a:rPr>
              <a:t>.</a:t>
            </a:r>
            <a:endParaRPr lang="en-US" sz="2000" dirty="0">
              <a:solidFill>
                <a:srgbClr val="39484F"/>
              </a:solidFill>
              <a:ea typeface="Microsoft JhengHei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074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85146" y="285750"/>
            <a:ext cx="38522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 err="1" smtClean="0">
                <a:solidFill>
                  <a:srgbClr val="C00000"/>
                </a:solidFill>
                <a:sym typeface="Arial"/>
              </a:rPr>
              <a:t>Tiga</a:t>
            </a:r>
            <a:r>
              <a:rPr lang="en-US" sz="2400" b="1" u="sng" dirty="0" smtClean="0">
                <a:solidFill>
                  <a:srgbClr val="C00000"/>
                </a:solidFill>
                <a:sym typeface="Arial"/>
              </a:rPr>
              <a:t> </a:t>
            </a:r>
            <a:r>
              <a:rPr lang="en-US" sz="2400" b="1" u="sng" dirty="0" err="1">
                <a:solidFill>
                  <a:srgbClr val="C00000"/>
                </a:solidFill>
                <a:sym typeface="Arial"/>
              </a:rPr>
              <a:t>j</a:t>
            </a:r>
            <a:r>
              <a:rPr lang="en-US" sz="2400" b="1" u="sng" dirty="0" err="1" smtClean="0">
                <a:solidFill>
                  <a:srgbClr val="C00000"/>
                </a:solidFill>
                <a:sym typeface="Arial"/>
              </a:rPr>
              <a:t>enis</a:t>
            </a:r>
            <a:r>
              <a:rPr lang="en-US" sz="2400" b="1" u="sng" dirty="0" smtClean="0">
                <a:solidFill>
                  <a:srgbClr val="C00000"/>
                </a:solidFill>
                <a:sym typeface="Arial"/>
              </a:rPr>
              <a:t> </a:t>
            </a:r>
            <a:r>
              <a:rPr lang="en-US" sz="2400" b="1" u="sng" dirty="0" err="1">
                <a:solidFill>
                  <a:srgbClr val="C00000"/>
                </a:solidFill>
                <a:sym typeface="Arial"/>
              </a:rPr>
              <a:t>k</a:t>
            </a:r>
            <a:r>
              <a:rPr lang="en-US" sz="2400" b="1" u="sng" dirty="0" err="1" smtClean="0">
                <a:solidFill>
                  <a:srgbClr val="C00000"/>
                </a:solidFill>
                <a:sym typeface="Arial"/>
              </a:rPr>
              <a:t>ecelakaan</a:t>
            </a:r>
            <a:r>
              <a:rPr lang="en-US" sz="2400" b="1" u="sng" dirty="0" smtClean="0">
                <a:solidFill>
                  <a:srgbClr val="C00000"/>
                </a:solidFill>
                <a:sym typeface="Arial"/>
              </a:rPr>
              <a:t> </a:t>
            </a:r>
            <a:r>
              <a:rPr lang="en-US" sz="2400" b="1" u="sng" dirty="0" err="1">
                <a:solidFill>
                  <a:srgbClr val="C00000"/>
                </a:solidFill>
                <a:sym typeface="Arial"/>
              </a:rPr>
              <a:t>k</a:t>
            </a:r>
            <a:r>
              <a:rPr lang="en-US" sz="2400" b="1" u="sng" dirty="0" err="1" smtClean="0">
                <a:solidFill>
                  <a:srgbClr val="C00000"/>
                </a:solidFill>
                <a:sym typeface="Arial"/>
              </a:rPr>
              <a:t>erja</a:t>
            </a:r>
            <a:endParaRPr lang="en-US" sz="2400" b="1" u="sng" dirty="0">
              <a:solidFill>
                <a:srgbClr val="C00000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Flowchart: Delay 4"/>
          <p:cNvSpPr/>
          <p:nvPr/>
        </p:nvSpPr>
        <p:spPr>
          <a:xfrm>
            <a:off x="0" y="1002067"/>
            <a:ext cx="3429000" cy="3159383"/>
          </a:xfrm>
          <a:prstGeom prst="flowChartDelay">
            <a:avLst/>
          </a:prstGeom>
          <a:solidFill>
            <a:srgbClr val="FFFF99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Begitu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juga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kecelakaan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kerja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terjadi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dalam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perjalanan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berangkat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dari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rumah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menuju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tempat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kerja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pulang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rumah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melalui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jalan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biasa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atau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wajar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dilalui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dirty="0"/>
          </a:p>
        </p:txBody>
      </p:sp>
      <p:grpSp>
        <p:nvGrpSpPr>
          <p:cNvPr id="8" name="Group 7"/>
          <p:cNvGrpSpPr/>
          <p:nvPr/>
        </p:nvGrpSpPr>
        <p:grpSpPr>
          <a:xfrm>
            <a:off x="3586655" y="971550"/>
            <a:ext cx="5562600" cy="3690107"/>
            <a:chOff x="3586655" y="971550"/>
            <a:chExt cx="5562600" cy="3690107"/>
          </a:xfrm>
        </p:grpSpPr>
        <p:graphicFrame>
          <p:nvGraphicFramePr>
            <p:cNvPr id="2" name="Diagram 1"/>
            <p:cNvGraphicFramePr/>
            <p:nvPr>
              <p:extLst>
                <p:ext uri="{D42A27DB-BD31-4B8C-83A1-F6EECF244321}">
                  <p14:modId xmlns:p14="http://schemas.microsoft.com/office/powerpoint/2010/main" val="535966945"/>
                </p:ext>
              </p:extLst>
            </p:nvPr>
          </p:nvGraphicFramePr>
          <p:xfrm>
            <a:off x="3586655" y="971550"/>
            <a:ext cx="5562600" cy="369010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3962400" y="1428750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1</a:t>
              </a:r>
              <a:endParaRPr lang="en-US" sz="24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91000" y="2564267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2</a:t>
              </a:r>
              <a:endParaRPr lang="en-US" sz="24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73615" y="365049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3</a:t>
              </a:r>
              <a:endParaRPr lang="en-US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24189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585245" y="3779627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623" y="0"/>
            <a:ext cx="5680377" cy="4008383"/>
          </a:xfrm>
          <a:prstGeom prst="teardrop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6200" y="210253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1. </a:t>
            </a:r>
            <a:r>
              <a:rPr lang="en-US" sz="2000" b="1" dirty="0" err="1" smtClean="0">
                <a:sym typeface="Arial"/>
              </a:rPr>
              <a:t>Klasifikasi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Kecelakaan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Kerja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3862252" y="4025848"/>
            <a:ext cx="4495800" cy="64633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cs typeface="Arial" pitchFamily="34" charset="0"/>
              </a:rPr>
              <a:t>Otot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tegang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merupakan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salah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satu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cedera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atau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sakit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akibat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kecelakaan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kerja</a:t>
            </a:r>
            <a:r>
              <a:rPr lang="en-US" dirty="0" smtClean="0">
                <a:cs typeface="Arial" pitchFamily="34" charset="0"/>
              </a:rPr>
              <a:t>.</a:t>
            </a:r>
            <a:endParaRPr lang="en-US" i="1" dirty="0">
              <a:cs typeface="Arial" pitchFamily="34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0" y="895350"/>
            <a:ext cx="2590800" cy="3277553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242021"/>
                </a:solidFill>
              </a:rPr>
              <a:t>Penting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bagi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perusahaan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untuk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mengetahui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klasifikasi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kecelakaan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kerja</a:t>
            </a:r>
            <a:r>
              <a:rPr lang="en-US" dirty="0" smtClean="0">
                <a:solidFill>
                  <a:srgbClr val="242021"/>
                </a:solidFill>
              </a:rPr>
              <a:t> yang </a:t>
            </a:r>
            <a:r>
              <a:rPr lang="en-US" dirty="0" err="1" smtClean="0">
                <a:solidFill>
                  <a:srgbClr val="242021"/>
                </a:solidFill>
              </a:rPr>
              <a:t>berpotensi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terjadi</a:t>
            </a:r>
            <a:r>
              <a:rPr lang="en-US" dirty="0" smtClean="0">
                <a:solidFill>
                  <a:srgbClr val="242021"/>
                </a:solidFill>
              </a:rPr>
              <a:t>. </a:t>
            </a:r>
            <a:r>
              <a:rPr lang="en-US" dirty="0" err="1" smtClean="0">
                <a:solidFill>
                  <a:srgbClr val="242021"/>
                </a:solidFill>
              </a:rPr>
              <a:t>Tujuannya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memudahkan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perusahaan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dalam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mengidentifikasi</a:t>
            </a:r>
            <a:r>
              <a:rPr lang="en-US" dirty="0" smtClean="0">
                <a:solidFill>
                  <a:srgbClr val="242021"/>
                </a:solidFill>
              </a:rPr>
              <a:t> proses </a:t>
            </a:r>
            <a:r>
              <a:rPr lang="en-US" dirty="0" err="1" smtClean="0">
                <a:solidFill>
                  <a:srgbClr val="242021"/>
                </a:solidFill>
              </a:rPr>
              <a:t>alami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suatu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kejadian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kecelakaan</a:t>
            </a:r>
            <a:r>
              <a:rPr lang="en-US" dirty="0" smtClean="0">
                <a:solidFill>
                  <a:srgbClr val="242021"/>
                </a:solidFill>
              </a:rPr>
              <a:t> </a:t>
            </a:r>
            <a:r>
              <a:rPr lang="en-US" dirty="0" err="1" smtClean="0">
                <a:solidFill>
                  <a:srgbClr val="242021"/>
                </a:solidFill>
              </a:rPr>
              <a:t>kerja</a:t>
            </a:r>
            <a:r>
              <a:rPr lang="en-US" dirty="0">
                <a:solidFill>
                  <a:srgbClr val="242021"/>
                </a:solidFill>
              </a:rPr>
              <a:t>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89257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405181862"/>
              </p:ext>
            </p:extLst>
          </p:nvPr>
        </p:nvGraphicFramePr>
        <p:xfrm>
          <a:off x="144518" y="285750"/>
          <a:ext cx="8939048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5715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a. </a:t>
            </a:r>
            <a:r>
              <a:rPr lang="en-US" sz="2000" b="1" dirty="0" err="1" smtClean="0">
                <a:sym typeface="Arial"/>
              </a:rPr>
              <a:t>Cedera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akibat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kecelakaan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kerja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45726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42021"/>
                </a:solidFill>
              </a:rPr>
              <a:t>Cedera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adalah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kondisi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patah</a:t>
            </a:r>
            <a:r>
              <a:rPr lang="en-US" dirty="0">
                <a:solidFill>
                  <a:srgbClr val="242021"/>
                </a:solidFill>
              </a:rPr>
              <a:t>, </a:t>
            </a:r>
            <a:r>
              <a:rPr lang="en-US" dirty="0" err="1">
                <a:solidFill>
                  <a:srgbClr val="242021"/>
                </a:solidFill>
              </a:rPr>
              <a:t>retak</a:t>
            </a:r>
            <a:r>
              <a:rPr lang="en-US" dirty="0">
                <a:solidFill>
                  <a:srgbClr val="242021"/>
                </a:solidFill>
              </a:rPr>
              <a:t>, </a:t>
            </a:r>
            <a:r>
              <a:rPr lang="en-US" dirty="0" err="1">
                <a:solidFill>
                  <a:srgbClr val="242021"/>
                </a:solidFill>
              </a:rPr>
              <a:t>tercabik</a:t>
            </a:r>
            <a:r>
              <a:rPr lang="en-US" dirty="0">
                <a:solidFill>
                  <a:srgbClr val="242021"/>
                </a:solidFill>
              </a:rPr>
              <a:t>, </a:t>
            </a:r>
            <a:r>
              <a:rPr lang="en-US" dirty="0" err="1">
                <a:solidFill>
                  <a:srgbClr val="242021"/>
                </a:solidFill>
              </a:rPr>
              <a:t>dan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sebagainya</a:t>
            </a:r>
            <a:r>
              <a:rPr lang="en-US" dirty="0">
                <a:solidFill>
                  <a:srgbClr val="242021"/>
                </a:solidFill>
              </a:rPr>
              <a:t> yang </a:t>
            </a:r>
            <a:r>
              <a:rPr lang="en-US" dirty="0" err="1">
                <a:solidFill>
                  <a:srgbClr val="242021"/>
                </a:solidFill>
              </a:rPr>
              <a:t>diakibatkan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oleh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kecelakaan</a:t>
            </a:r>
            <a:r>
              <a:rPr lang="en-US" dirty="0">
                <a:solidFill>
                  <a:srgbClr val="242021"/>
                </a:solidFill>
              </a:rPr>
              <a:t>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67204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" y="135774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b. </a:t>
            </a:r>
            <a:r>
              <a:rPr lang="en-US" sz="2000" b="1" dirty="0" err="1" smtClean="0">
                <a:sym typeface="Arial"/>
              </a:rPr>
              <a:t>Klasifikasi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cedera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akibat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kecelakaan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kerja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94996" y="1123948"/>
            <a:ext cx="7991804" cy="609601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chemeClr val="tx1"/>
                </a:solidFill>
              </a:rPr>
              <a:t>Kecelakaan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kerja</a:t>
            </a:r>
            <a:r>
              <a:rPr lang="en-US" dirty="0" smtClean="0">
                <a:solidFill>
                  <a:schemeClr val="tx1"/>
                </a:solidFill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mengakibatkan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seseroang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meninggal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dunia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48004" y="801510"/>
            <a:ext cx="1600200" cy="48481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Cedera</a:t>
            </a:r>
            <a:r>
              <a:rPr lang="en-US" sz="2000" dirty="0" smtClean="0">
                <a:solidFill>
                  <a:schemeClr val="bg1"/>
                </a:solidFill>
              </a:rPr>
              <a:t> fatal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85800" y="2246616"/>
            <a:ext cx="8001000" cy="934733"/>
          </a:xfrm>
          <a:prstGeom prst="round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chemeClr val="tx1"/>
                </a:solidFill>
              </a:rPr>
              <a:t>Kecelakaan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kerja</a:t>
            </a:r>
            <a:r>
              <a:rPr lang="en-US" dirty="0" smtClean="0">
                <a:solidFill>
                  <a:schemeClr val="tx1"/>
                </a:solidFill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mengakibatkan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cacat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permanen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atau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kehilangan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hari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kerja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selama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satu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hari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atau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lebih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48004" y="1924178"/>
            <a:ext cx="5419396" cy="484819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Cedera</a:t>
            </a:r>
            <a:r>
              <a:rPr lang="en-US" sz="2000" dirty="0" smtClean="0">
                <a:solidFill>
                  <a:schemeClr val="bg1"/>
                </a:solidFill>
              </a:rPr>
              <a:t> yang </a:t>
            </a:r>
            <a:r>
              <a:rPr lang="en-US" sz="2000" dirty="0" err="1" smtClean="0">
                <a:solidFill>
                  <a:schemeClr val="bg1"/>
                </a:solidFill>
              </a:rPr>
              <a:t>menyebabkan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hilangnya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waktu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kerja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85800" y="3678650"/>
            <a:ext cx="8001000" cy="72190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chemeClr val="tx1"/>
                </a:solidFill>
              </a:rPr>
              <a:t>Kecelakaan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kerja</a:t>
            </a:r>
            <a:r>
              <a:rPr lang="en-US" dirty="0" smtClean="0">
                <a:solidFill>
                  <a:schemeClr val="tx1"/>
                </a:solidFill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mengakibatkan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karyawan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tidak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bisa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masuk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kerja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48004" y="3356211"/>
            <a:ext cx="5114596" cy="484819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Cedera</a:t>
            </a:r>
            <a:r>
              <a:rPr lang="en-US" sz="2000" dirty="0" smtClean="0">
                <a:solidFill>
                  <a:schemeClr val="bg1"/>
                </a:solidFill>
              </a:rPr>
              <a:t> yang </a:t>
            </a:r>
            <a:r>
              <a:rPr lang="en-US" sz="2000" dirty="0" err="1" smtClean="0">
                <a:solidFill>
                  <a:schemeClr val="bg1"/>
                </a:solidFill>
              </a:rPr>
              <a:t>menyebabkan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hilangnya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hari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kerja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71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2385</TotalTime>
  <Words>2927</Words>
  <Application>Microsoft Office PowerPoint</Application>
  <PresentationFormat>On-screen Show (16:9)</PresentationFormat>
  <Paragraphs>322</Paragraphs>
  <Slides>57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57</vt:i4>
      </vt:variant>
    </vt:vector>
  </HeadingPairs>
  <TitlesOfParts>
    <vt:vector size="59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Puspa Rini</cp:lastModifiedBy>
  <cp:revision>110</cp:revision>
  <dcterms:created xsi:type="dcterms:W3CDTF">2022-01-17T01:37:52Z</dcterms:created>
  <dcterms:modified xsi:type="dcterms:W3CDTF">2023-03-30T03:24:02Z</dcterms:modified>
</cp:coreProperties>
</file>