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3"/>
  </p:notesMasterIdLst>
  <p:sldIdLst>
    <p:sldId id="258" r:id="rId3"/>
    <p:sldId id="262" r:id="rId4"/>
    <p:sldId id="263" r:id="rId5"/>
    <p:sldId id="359" r:id="rId6"/>
    <p:sldId id="360" r:id="rId7"/>
    <p:sldId id="361" r:id="rId8"/>
    <p:sldId id="362" r:id="rId9"/>
    <p:sldId id="363" r:id="rId10"/>
    <p:sldId id="364" r:id="rId11"/>
    <p:sldId id="366" r:id="rId12"/>
    <p:sldId id="367" r:id="rId13"/>
    <p:sldId id="368" r:id="rId14"/>
    <p:sldId id="365" r:id="rId15"/>
    <p:sldId id="369" r:id="rId16"/>
    <p:sldId id="370" r:id="rId17"/>
    <p:sldId id="373" r:id="rId18"/>
    <p:sldId id="374" r:id="rId19"/>
    <p:sldId id="318" r:id="rId20"/>
    <p:sldId id="371" r:id="rId21"/>
    <p:sldId id="372" r:id="rId22"/>
    <p:sldId id="375" r:id="rId23"/>
    <p:sldId id="376" r:id="rId24"/>
    <p:sldId id="379" r:id="rId25"/>
    <p:sldId id="377" r:id="rId26"/>
    <p:sldId id="378" r:id="rId27"/>
    <p:sldId id="380" r:id="rId28"/>
    <p:sldId id="381" r:id="rId29"/>
    <p:sldId id="382" r:id="rId30"/>
    <p:sldId id="383" r:id="rId31"/>
    <p:sldId id="384" r:id="rId32"/>
    <p:sldId id="391" r:id="rId33"/>
    <p:sldId id="386" r:id="rId34"/>
    <p:sldId id="387" r:id="rId35"/>
    <p:sldId id="388" r:id="rId36"/>
    <p:sldId id="389" r:id="rId37"/>
    <p:sldId id="390" r:id="rId38"/>
    <p:sldId id="392" r:id="rId39"/>
    <p:sldId id="393" r:id="rId40"/>
    <p:sldId id="394" r:id="rId41"/>
    <p:sldId id="395" r:id="rId42"/>
    <p:sldId id="396" r:id="rId43"/>
    <p:sldId id="399" r:id="rId44"/>
    <p:sldId id="397" r:id="rId45"/>
    <p:sldId id="398" r:id="rId46"/>
    <p:sldId id="403" r:id="rId47"/>
    <p:sldId id="400" r:id="rId48"/>
    <p:sldId id="401" r:id="rId49"/>
    <p:sldId id="402" r:id="rId50"/>
    <p:sldId id="404" r:id="rId51"/>
    <p:sldId id="405" r:id="rId52"/>
    <p:sldId id="406" r:id="rId53"/>
    <p:sldId id="407" r:id="rId54"/>
    <p:sldId id="408" r:id="rId55"/>
    <p:sldId id="409" r:id="rId56"/>
    <p:sldId id="410" r:id="rId57"/>
    <p:sldId id="411" r:id="rId58"/>
    <p:sldId id="412" r:id="rId59"/>
    <p:sldId id="413" r:id="rId60"/>
    <p:sldId id="414" r:id="rId61"/>
    <p:sldId id="415" r:id="rId62"/>
    <p:sldId id="416" r:id="rId63"/>
    <p:sldId id="417" r:id="rId64"/>
    <p:sldId id="418" r:id="rId65"/>
    <p:sldId id="419" r:id="rId66"/>
    <p:sldId id="420" r:id="rId67"/>
    <p:sldId id="421" r:id="rId68"/>
    <p:sldId id="422" r:id="rId69"/>
    <p:sldId id="423" r:id="rId70"/>
    <p:sldId id="424" r:id="rId71"/>
    <p:sldId id="425" r:id="rId7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A6"/>
    <a:srgbClr val="FFFFCC"/>
    <a:srgbClr val="EE1B2C"/>
    <a:srgbClr val="5D8079"/>
    <a:srgbClr val="595959"/>
    <a:srgbClr val="BFD101"/>
    <a:srgbClr val="B2D34E"/>
    <a:srgbClr val="C9C011"/>
    <a:srgbClr val="00C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625" autoAdjust="0"/>
  </p:normalViewPr>
  <p:slideViewPr>
    <p:cSldViewPr>
      <p:cViewPr>
        <p:scale>
          <a:sx n="80" d="100"/>
          <a:sy n="80" d="100"/>
        </p:scale>
        <p:origin x="-1002" y="-1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8B420A-FDD1-409F-B178-A55D81CC3687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FDD0C2D-9EC9-4F9A-B091-EB1A33540B30}">
      <dgm:prSet phldrT="[Text]" custT="1"/>
      <dgm:spPr/>
      <dgm:t>
        <a:bodyPr/>
        <a:lstStyle/>
        <a:p>
          <a:r>
            <a:rPr lang="en-US" sz="2000" dirty="0" err="1" smtClean="0">
              <a:sym typeface="Arial"/>
            </a:rPr>
            <a:t>Tiga</a:t>
          </a:r>
          <a:r>
            <a:rPr lang="en-US" sz="2000" dirty="0" smtClean="0">
              <a:sym typeface="Arial"/>
            </a:rPr>
            <a:t> Hal </a:t>
          </a:r>
          <a:r>
            <a:rPr lang="en-US" sz="2000" dirty="0" err="1" smtClean="0">
              <a:sym typeface="Arial"/>
            </a:rPr>
            <a:t>Pokok</a:t>
          </a:r>
          <a:r>
            <a:rPr lang="en-US" sz="2000" dirty="0" smtClean="0">
              <a:sym typeface="Arial"/>
            </a:rPr>
            <a:t> yang </a:t>
          </a:r>
          <a:r>
            <a:rPr lang="en-US" sz="2000" dirty="0" err="1" smtClean="0">
              <a:sym typeface="Arial"/>
            </a:rPr>
            <a:t>Harus</a:t>
          </a:r>
          <a:r>
            <a:rPr lang="en-US" sz="2000" dirty="0" smtClean="0">
              <a:sym typeface="Arial"/>
            </a:rPr>
            <a:t> </a:t>
          </a:r>
          <a:r>
            <a:rPr lang="en-US" sz="2000" dirty="0" err="1" smtClean="0">
              <a:sym typeface="Arial"/>
            </a:rPr>
            <a:t>Diperhatikan</a:t>
          </a:r>
          <a:r>
            <a:rPr lang="en-US" sz="2000" dirty="0" smtClean="0">
              <a:sym typeface="Arial"/>
            </a:rPr>
            <a:t> </a:t>
          </a:r>
          <a:r>
            <a:rPr lang="en-US" sz="2000" dirty="0" err="1" smtClean="0">
              <a:sym typeface="Arial"/>
            </a:rPr>
            <a:t>dalam</a:t>
          </a:r>
          <a:r>
            <a:rPr lang="en-US" sz="2000" dirty="0" smtClean="0">
              <a:sym typeface="Arial"/>
            </a:rPr>
            <a:t> </a:t>
          </a:r>
          <a:r>
            <a:rPr lang="en-US" sz="2000" dirty="0" err="1" smtClean="0">
              <a:sym typeface="Arial"/>
            </a:rPr>
            <a:t>Konsep</a:t>
          </a:r>
          <a:r>
            <a:rPr lang="en-US" sz="2000" dirty="0" smtClean="0">
              <a:sym typeface="Arial"/>
            </a:rPr>
            <a:t> </a:t>
          </a:r>
          <a:r>
            <a:rPr lang="en-US" sz="2000" dirty="0" err="1" smtClean="0">
              <a:sym typeface="Arial"/>
            </a:rPr>
            <a:t>Pemasaran</a:t>
          </a:r>
          <a:endParaRPr lang="en-US" sz="2000" dirty="0"/>
        </a:p>
      </dgm:t>
    </dgm:pt>
    <dgm:pt modelId="{883C5A61-3F21-4689-B2F9-6C90D35D3216}" type="parTrans" cxnId="{DC48474D-66D1-4624-9B41-7C2746FD0B44}">
      <dgm:prSet/>
      <dgm:spPr/>
      <dgm:t>
        <a:bodyPr/>
        <a:lstStyle/>
        <a:p>
          <a:endParaRPr lang="en-US" sz="2000"/>
        </a:p>
      </dgm:t>
    </dgm:pt>
    <dgm:pt modelId="{BD9F13A7-F440-426D-86E2-AC9CEFCAF14F}" type="sibTrans" cxnId="{DC48474D-66D1-4624-9B41-7C2746FD0B44}">
      <dgm:prSet/>
      <dgm:spPr/>
      <dgm:t>
        <a:bodyPr/>
        <a:lstStyle/>
        <a:p>
          <a:endParaRPr lang="en-US" sz="2000"/>
        </a:p>
      </dgm:t>
    </dgm:pt>
    <dgm:pt modelId="{D79EC4FD-519B-465E-94F2-F875E8869799}">
      <dgm:prSet phldrT="[Text]" custT="1"/>
      <dgm:spPr/>
      <dgm:t>
        <a:bodyPr/>
        <a:lstStyle/>
        <a:p>
          <a:r>
            <a:rPr lang="en-US" sz="2000" dirty="0" err="1" smtClean="0"/>
            <a:t>Orientasi</a:t>
          </a:r>
          <a:r>
            <a:rPr lang="en-US" sz="2000" dirty="0" smtClean="0"/>
            <a:t> </a:t>
          </a:r>
          <a:r>
            <a:rPr lang="en-US" sz="2000" dirty="0" err="1" smtClean="0"/>
            <a:t>pada</a:t>
          </a:r>
          <a:r>
            <a:rPr lang="en-US" sz="2000" dirty="0" smtClean="0"/>
            <a:t> </a:t>
          </a:r>
          <a:r>
            <a:rPr lang="en-US" sz="2000" dirty="0" err="1" smtClean="0"/>
            <a:t>pasar</a:t>
          </a:r>
          <a:r>
            <a:rPr lang="en-US" sz="2000" dirty="0" smtClean="0"/>
            <a:t> </a:t>
          </a:r>
          <a:r>
            <a:rPr lang="en-US" sz="2000" dirty="0" err="1" smtClean="0"/>
            <a:t>atau</a:t>
          </a:r>
          <a:r>
            <a:rPr lang="en-US" sz="2000" dirty="0" smtClean="0"/>
            <a:t> </a:t>
          </a:r>
          <a:r>
            <a:rPr lang="en-US" sz="2000" dirty="0" err="1" smtClean="0"/>
            <a:t>konsumen</a:t>
          </a:r>
          <a:endParaRPr lang="en-US" sz="2000" dirty="0"/>
        </a:p>
      </dgm:t>
    </dgm:pt>
    <dgm:pt modelId="{1E2B6072-1293-4CF1-8C3B-A959E2D7BDDC}" type="parTrans" cxnId="{9A07C005-2E1E-419C-B37F-20BB0C3D6BA2}">
      <dgm:prSet/>
      <dgm:spPr/>
      <dgm:t>
        <a:bodyPr/>
        <a:lstStyle/>
        <a:p>
          <a:endParaRPr lang="en-US" sz="2000"/>
        </a:p>
      </dgm:t>
    </dgm:pt>
    <dgm:pt modelId="{783E3B5B-5DC3-41D5-9274-5B32FC3DD53F}" type="sibTrans" cxnId="{9A07C005-2E1E-419C-B37F-20BB0C3D6BA2}">
      <dgm:prSet/>
      <dgm:spPr/>
      <dgm:t>
        <a:bodyPr/>
        <a:lstStyle/>
        <a:p>
          <a:endParaRPr lang="en-US" sz="2000"/>
        </a:p>
      </dgm:t>
    </dgm:pt>
    <dgm:pt modelId="{6909CC2F-EF73-4638-A249-E85B3E784080}">
      <dgm:prSet phldrT="[Text]" custT="1"/>
      <dgm:spPr/>
      <dgm:t>
        <a:bodyPr/>
        <a:lstStyle/>
        <a:p>
          <a:r>
            <a:rPr lang="en-US" sz="2000" dirty="0" err="1" smtClean="0"/>
            <a:t>Penyusunan</a:t>
          </a:r>
          <a:r>
            <a:rPr lang="en-US" sz="2000" dirty="0" smtClean="0"/>
            <a:t> </a:t>
          </a:r>
          <a:r>
            <a:rPr lang="en-US" sz="2000" dirty="0" err="1" smtClean="0"/>
            <a:t>kegiatan</a:t>
          </a:r>
          <a:r>
            <a:rPr lang="en-US" sz="2000" dirty="0" smtClean="0"/>
            <a:t> </a:t>
          </a:r>
          <a:r>
            <a:rPr lang="en-US" sz="2000" dirty="0" err="1" smtClean="0"/>
            <a:t>pemasaran</a:t>
          </a:r>
          <a:r>
            <a:rPr lang="en-US" sz="2000" dirty="0" smtClean="0"/>
            <a:t> </a:t>
          </a:r>
          <a:r>
            <a:rPr lang="en-US" sz="2000" dirty="0" err="1" smtClean="0"/>
            <a:t>secara</a:t>
          </a:r>
          <a:r>
            <a:rPr lang="en-US" sz="2000" dirty="0" smtClean="0"/>
            <a:t> integral</a:t>
          </a:r>
          <a:endParaRPr lang="en-US" sz="2000" dirty="0"/>
        </a:p>
      </dgm:t>
    </dgm:pt>
    <dgm:pt modelId="{3FC7D6CC-B4A1-449E-AE03-B7F3A55C1DD4}" type="parTrans" cxnId="{B858E733-F2FB-4152-A381-FC3E32F53EA0}">
      <dgm:prSet/>
      <dgm:spPr/>
      <dgm:t>
        <a:bodyPr/>
        <a:lstStyle/>
        <a:p>
          <a:endParaRPr lang="en-US" sz="2000"/>
        </a:p>
      </dgm:t>
    </dgm:pt>
    <dgm:pt modelId="{62E5BDDC-B2E0-4604-8CE0-D53AD6F6A691}" type="sibTrans" cxnId="{B858E733-F2FB-4152-A381-FC3E32F53EA0}">
      <dgm:prSet/>
      <dgm:spPr/>
      <dgm:t>
        <a:bodyPr/>
        <a:lstStyle/>
        <a:p>
          <a:endParaRPr lang="en-US" sz="2000"/>
        </a:p>
      </dgm:t>
    </dgm:pt>
    <dgm:pt modelId="{B83071AF-45D3-4245-BF64-8A40C5A96CA3}">
      <dgm:prSet phldrT="[Text]" custT="1"/>
      <dgm:spPr/>
      <dgm:t>
        <a:bodyPr/>
        <a:lstStyle/>
        <a:p>
          <a:r>
            <a:rPr lang="en-US" sz="2000" dirty="0" smtClean="0"/>
            <a:t>Volume </a:t>
          </a:r>
          <a:r>
            <a:rPr lang="en-US" sz="2000" dirty="0" err="1" smtClean="0"/>
            <a:t>penjualan</a:t>
          </a:r>
          <a:r>
            <a:rPr lang="en-US" sz="2000" dirty="0" smtClean="0"/>
            <a:t> yang </a:t>
          </a:r>
          <a:r>
            <a:rPr lang="en-US" sz="2000" dirty="0" err="1" smtClean="0"/>
            <a:t>menguntungkan</a:t>
          </a:r>
          <a:endParaRPr lang="en-US" sz="2000" dirty="0"/>
        </a:p>
      </dgm:t>
    </dgm:pt>
    <dgm:pt modelId="{40C819F5-767E-4003-8EA0-097BEA7B8664}" type="parTrans" cxnId="{66D59174-A6C1-4E89-83CD-229DCA51FE73}">
      <dgm:prSet/>
      <dgm:spPr/>
      <dgm:t>
        <a:bodyPr/>
        <a:lstStyle/>
        <a:p>
          <a:endParaRPr lang="en-US" sz="2000"/>
        </a:p>
      </dgm:t>
    </dgm:pt>
    <dgm:pt modelId="{4EFE22D0-C3B6-44BC-AF33-D6F9156C6040}" type="sibTrans" cxnId="{66D59174-A6C1-4E89-83CD-229DCA51FE73}">
      <dgm:prSet/>
      <dgm:spPr/>
      <dgm:t>
        <a:bodyPr/>
        <a:lstStyle/>
        <a:p>
          <a:endParaRPr lang="en-US" sz="2000"/>
        </a:p>
      </dgm:t>
    </dgm:pt>
    <dgm:pt modelId="{70E269E6-F97B-4C8E-B3A3-E89B7ED14AC3}" type="pres">
      <dgm:prSet presAssocID="{898B420A-FDD1-409F-B178-A55D81CC368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8E5A79D0-768D-4A0D-862C-F73ED2D3CA0F}" type="pres">
      <dgm:prSet presAssocID="{5FDD0C2D-9EC9-4F9A-B091-EB1A33540B30}" presName="hierRoot1" presStyleCnt="0"/>
      <dgm:spPr/>
    </dgm:pt>
    <dgm:pt modelId="{2A46B31F-EF98-4EB3-9AD4-E6641A751527}" type="pres">
      <dgm:prSet presAssocID="{5FDD0C2D-9EC9-4F9A-B091-EB1A33540B30}" presName="composite" presStyleCnt="0"/>
      <dgm:spPr/>
    </dgm:pt>
    <dgm:pt modelId="{9679571C-4A3C-4197-884E-BD180F649A42}" type="pres">
      <dgm:prSet presAssocID="{5FDD0C2D-9EC9-4F9A-B091-EB1A33540B30}" presName="background" presStyleLbl="node0" presStyleIdx="0" presStyleCnt="1"/>
      <dgm:spPr/>
    </dgm:pt>
    <dgm:pt modelId="{5AF4B955-61FD-4448-AADC-BE3791DA03A9}" type="pres">
      <dgm:prSet presAssocID="{5FDD0C2D-9EC9-4F9A-B091-EB1A33540B30}" presName="text" presStyleLbl="fgAcc0" presStyleIdx="0" presStyleCnt="1" custScaleX="11988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0593A94-2A61-4AB5-924F-3199FDB917DB}" type="pres">
      <dgm:prSet presAssocID="{5FDD0C2D-9EC9-4F9A-B091-EB1A33540B30}" presName="hierChild2" presStyleCnt="0"/>
      <dgm:spPr/>
    </dgm:pt>
    <dgm:pt modelId="{F4C98985-C317-4546-BBB4-B9C5B8842F5E}" type="pres">
      <dgm:prSet presAssocID="{1E2B6072-1293-4CF1-8C3B-A959E2D7BDDC}" presName="Name10" presStyleLbl="parChTrans1D2" presStyleIdx="0" presStyleCnt="3"/>
      <dgm:spPr/>
      <dgm:t>
        <a:bodyPr/>
        <a:lstStyle/>
        <a:p>
          <a:endParaRPr lang="id-ID"/>
        </a:p>
      </dgm:t>
    </dgm:pt>
    <dgm:pt modelId="{0677E8C4-FCDC-401B-9BE4-54E74A776862}" type="pres">
      <dgm:prSet presAssocID="{D79EC4FD-519B-465E-94F2-F875E8869799}" presName="hierRoot2" presStyleCnt="0"/>
      <dgm:spPr/>
    </dgm:pt>
    <dgm:pt modelId="{23BE9829-B84C-4704-B9BE-7E175789F892}" type="pres">
      <dgm:prSet presAssocID="{D79EC4FD-519B-465E-94F2-F875E8869799}" presName="composite2" presStyleCnt="0"/>
      <dgm:spPr/>
    </dgm:pt>
    <dgm:pt modelId="{955F99B2-8448-4AEE-BB29-8F7F601677E5}" type="pres">
      <dgm:prSet presAssocID="{D79EC4FD-519B-465E-94F2-F875E8869799}" presName="background2" presStyleLbl="node2" presStyleIdx="0" presStyleCnt="3"/>
      <dgm:spPr/>
    </dgm:pt>
    <dgm:pt modelId="{37BF9DD6-912E-4F3A-ACD0-900E6F198637}" type="pres">
      <dgm:prSet presAssocID="{D79EC4FD-519B-465E-94F2-F875E8869799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0BCE9B7-C95F-4E9E-9339-898E5B64FCAD}" type="pres">
      <dgm:prSet presAssocID="{D79EC4FD-519B-465E-94F2-F875E8869799}" presName="hierChild3" presStyleCnt="0"/>
      <dgm:spPr/>
    </dgm:pt>
    <dgm:pt modelId="{6A50EA66-979D-43CE-B407-9CCEF8AAC678}" type="pres">
      <dgm:prSet presAssocID="{40C819F5-767E-4003-8EA0-097BEA7B8664}" presName="Name10" presStyleLbl="parChTrans1D2" presStyleIdx="1" presStyleCnt="3"/>
      <dgm:spPr/>
      <dgm:t>
        <a:bodyPr/>
        <a:lstStyle/>
        <a:p>
          <a:endParaRPr lang="id-ID"/>
        </a:p>
      </dgm:t>
    </dgm:pt>
    <dgm:pt modelId="{425D62FA-7D13-4CFD-B8EA-FE959DCC3FE7}" type="pres">
      <dgm:prSet presAssocID="{B83071AF-45D3-4245-BF64-8A40C5A96CA3}" presName="hierRoot2" presStyleCnt="0"/>
      <dgm:spPr/>
    </dgm:pt>
    <dgm:pt modelId="{A7882A4B-0EDA-455A-9BC1-0AB9E006B7F9}" type="pres">
      <dgm:prSet presAssocID="{B83071AF-45D3-4245-BF64-8A40C5A96CA3}" presName="composite2" presStyleCnt="0"/>
      <dgm:spPr/>
    </dgm:pt>
    <dgm:pt modelId="{1FE9C31B-4BEF-4EA4-9197-E9BBCA0F78B5}" type="pres">
      <dgm:prSet presAssocID="{B83071AF-45D3-4245-BF64-8A40C5A96CA3}" presName="background2" presStyleLbl="node2" presStyleIdx="1" presStyleCnt="3"/>
      <dgm:spPr/>
    </dgm:pt>
    <dgm:pt modelId="{4B8131F6-2732-4C7F-BED4-5AC45C7D09F1}" type="pres">
      <dgm:prSet presAssocID="{B83071AF-45D3-4245-BF64-8A40C5A96CA3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8F8C92D-56CA-49A6-B64A-AF973478CAA8}" type="pres">
      <dgm:prSet presAssocID="{B83071AF-45D3-4245-BF64-8A40C5A96CA3}" presName="hierChild3" presStyleCnt="0"/>
      <dgm:spPr/>
    </dgm:pt>
    <dgm:pt modelId="{968B08B9-D6AC-419E-9263-37E7CC1CF619}" type="pres">
      <dgm:prSet presAssocID="{3FC7D6CC-B4A1-449E-AE03-B7F3A55C1DD4}" presName="Name10" presStyleLbl="parChTrans1D2" presStyleIdx="2" presStyleCnt="3"/>
      <dgm:spPr/>
      <dgm:t>
        <a:bodyPr/>
        <a:lstStyle/>
        <a:p>
          <a:endParaRPr lang="id-ID"/>
        </a:p>
      </dgm:t>
    </dgm:pt>
    <dgm:pt modelId="{5B81B842-F64F-4C02-8F2B-2C5D176F0F32}" type="pres">
      <dgm:prSet presAssocID="{6909CC2F-EF73-4638-A249-E85B3E784080}" presName="hierRoot2" presStyleCnt="0"/>
      <dgm:spPr/>
    </dgm:pt>
    <dgm:pt modelId="{BF0609A7-E862-4A77-B811-FDA2296741D6}" type="pres">
      <dgm:prSet presAssocID="{6909CC2F-EF73-4638-A249-E85B3E784080}" presName="composite2" presStyleCnt="0"/>
      <dgm:spPr/>
    </dgm:pt>
    <dgm:pt modelId="{7B67091A-250F-493A-B200-7CCCBEFFE0F7}" type="pres">
      <dgm:prSet presAssocID="{6909CC2F-EF73-4638-A249-E85B3E784080}" presName="background2" presStyleLbl="node2" presStyleIdx="2" presStyleCnt="3"/>
      <dgm:spPr/>
    </dgm:pt>
    <dgm:pt modelId="{E628126B-1C53-496A-8A06-BC998343A724}" type="pres">
      <dgm:prSet presAssocID="{6909CC2F-EF73-4638-A249-E85B3E784080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5E93DD9-AB24-455A-A25A-4F550BB703A5}" type="pres">
      <dgm:prSet presAssocID="{6909CC2F-EF73-4638-A249-E85B3E784080}" presName="hierChild3" presStyleCnt="0"/>
      <dgm:spPr/>
    </dgm:pt>
  </dgm:ptLst>
  <dgm:cxnLst>
    <dgm:cxn modelId="{65E844EB-16CE-428B-940B-A256BA20B40F}" type="presOf" srcId="{40C819F5-767E-4003-8EA0-097BEA7B8664}" destId="{6A50EA66-979D-43CE-B407-9CCEF8AAC678}" srcOrd="0" destOrd="0" presId="urn:microsoft.com/office/officeart/2005/8/layout/hierarchy1"/>
    <dgm:cxn modelId="{9A07C005-2E1E-419C-B37F-20BB0C3D6BA2}" srcId="{5FDD0C2D-9EC9-4F9A-B091-EB1A33540B30}" destId="{D79EC4FD-519B-465E-94F2-F875E8869799}" srcOrd="0" destOrd="0" parTransId="{1E2B6072-1293-4CF1-8C3B-A959E2D7BDDC}" sibTransId="{783E3B5B-5DC3-41D5-9274-5B32FC3DD53F}"/>
    <dgm:cxn modelId="{DC48474D-66D1-4624-9B41-7C2746FD0B44}" srcId="{898B420A-FDD1-409F-B178-A55D81CC3687}" destId="{5FDD0C2D-9EC9-4F9A-B091-EB1A33540B30}" srcOrd="0" destOrd="0" parTransId="{883C5A61-3F21-4689-B2F9-6C90D35D3216}" sibTransId="{BD9F13A7-F440-426D-86E2-AC9CEFCAF14F}"/>
    <dgm:cxn modelId="{B05D60FA-9B69-4D22-BF04-C1C6B6EC065F}" type="presOf" srcId="{6909CC2F-EF73-4638-A249-E85B3E784080}" destId="{E628126B-1C53-496A-8A06-BC998343A724}" srcOrd="0" destOrd="0" presId="urn:microsoft.com/office/officeart/2005/8/layout/hierarchy1"/>
    <dgm:cxn modelId="{9A0BD6FB-ECE0-4E32-BB4B-DD6359471DA5}" type="presOf" srcId="{898B420A-FDD1-409F-B178-A55D81CC3687}" destId="{70E269E6-F97B-4C8E-B3A3-E89B7ED14AC3}" srcOrd="0" destOrd="0" presId="urn:microsoft.com/office/officeart/2005/8/layout/hierarchy1"/>
    <dgm:cxn modelId="{B858E733-F2FB-4152-A381-FC3E32F53EA0}" srcId="{5FDD0C2D-9EC9-4F9A-B091-EB1A33540B30}" destId="{6909CC2F-EF73-4638-A249-E85B3E784080}" srcOrd="2" destOrd="0" parTransId="{3FC7D6CC-B4A1-449E-AE03-B7F3A55C1DD4}" sibTransId="{62E5BDDC-B2E0-4604-8CE0-D53AD6F6A691}"/>
    <dgm:cxn modelId="{1674AC21-7BF7-4D8A-8A8B-8838BEC2FA1A}" type="presOf" srcId="{3FC7D6CC-B4A1-449E-AE03-B7F3A55C1DD4}" destId="{968B08B9-D6AC-419E-9263-37E7CC1CF619}" srcOrd="0" destOrd="0" presId="urn:microsoft.com/office/officeart/2005/8/layout/hierarchy1"/>
    <dgm:cxn modelId="{97E02ACB-2C3C-4224-A9B3-832D39149B0E}" type="presOf" srcId="{1E2B6072-1293-4CF1-8C3B-A959E2D7BDDC}" destId="{F4C98985-C317-4546-BBB4-B9C5B8842F5E}" srcOrd="0" destOrd="0" presId="urn:microsoft.com/office/officeart/2005/8/layout/hierarchy1"/>
    <dgm:cxn modelId="{4FF919BB-42FC-4B4E-B784-9952CFBC5563}" type="presOf" srcId="{D79EC4FD-519B-465E-94F2-F875E8869799}" destId="{37BF9DD6-912E-4F3A-ACD0-900E6F198637}" srcOrd="0" destOrd="0" presId="urn:microsoft.com/office/officeart/2005/8/layout/hierarchy1"/>
    <dgm:cxn modelId="{83DC809C-B29E-422B-BF8C-4FE1DA41848E}" type="presOf" srcId="{5FDD0C2D-9EC9-4F9A-B091-EB1A33540B30}" destId="{5AF4B955-61FD-4448-AADC-BE3791DA03A9}" srcOrd="0" destOrd="0" presId="urn:microsoft.com/office/officeart/2005/8/layout/hierarchy1"/>
    <dgm:cxn modelId="{8FD9D80A-FA78-4110-85CA-394251BF3BF1}" type="presOf" srcId="{B83071AF-45D3-4245-BF64-8A40C5A96CA3}" destId="{4B8131F6-2732-4C7F-BED4-5AC45C7D09F1}" srcOrd="0" destOrd="0" presId="urn:microsoft.com/office/officeart/2005/8/layout/hierarchy1"/>
    <dgm:cxn modelId="{66D59174-A6C1-4E89-83CD-229DCA51FE73}" srcId="{5FDD0C2D-9EC9-4F9A-B091-EB1A33540B30}" destId="{B83071AF-45D3-4245-BF64-8A40C5A96CA3}" srcOrd="1" destOrd="0" parTransId="{40C819F5-767E-4003-8EA0-097BEA7B8664}" sibTransId="{4EFE22D0-C3B6-44BC-AF33-D6F9156C6040}"/>
    <dgm:cxn modelId="{2C236A60-CC5D-47D1-A093-60A6CD558C3C}" type="presParOf" srcId="{70E269E6-F97B-4C8E-B3A3-E89B7ED14AC3}" destId="{8E5A79D0-768D-4A0D-862C-F73ED2D3CA0F}" srcOrd="0" destOrd="0" presId="urn:microsoft.com/office/officeart/2005/8/layout/hierarchy1"/>
    <dgm:cxn modelId="{8A7D2005-5A82-4A96-B711-0B8A964E7C74}" type="presParOf" srcId="{8E5A79D0-768D-4A0D-862C-F73ED2D3CA0F}" destId="{2A46B31F-EF98-4EB3-9AD4-E6641A751527}" srcOrd="0" destOrd="0" presId="urn:microsoft.com/office/officeart/2005/8/layout/hierarchy1"/>
    <dgm:cxn modelId="{C601B755-17BC-40B7-BF0A-DA291B29114B}" type="presParOf" srcId="{2A46B31F-EF98-4EB3-9AD4-E6641A751527}" destId="{9679571C-4A3C-4197-884E-BD180F649A42}" srcOrd="0" destOrd="0" presId="urn:microsoft.com/office/officeart/2005/8/layout/hierarchy1"/>
    <dgm:cxn modelId="{F05D6306-8AA3-44C4-96FB-1AD26CC03CBA}" type="presParOf" srcId="{2A46B31F-EF98-4EB3-9AD4-E6641A751527}" destId="{5AF4B955-61FD-4448-AADC-BE3791DA03A9}" srcOrd="1" destOrd="0" presId="urn:microsoft.com/office/officeart/2005/8/layout/hierarchy1"/>
    <dgm:cxn modelId="{9A7C4FA5-C258-4466-87C1-08520B4FDAA9}" type="presParOf" srcId="{8E5A79D0-768D-4A0D-862C-F73ED2D3CA0F}" destId="{30593A94-2A61-4AB5-924F-3199FDB917DB}" srcOrd="1" destOrd="0" presId="urn:microsoft.com/office/officeart/2005/8/layout/hierarchy1"/>
    <dgm:cxn modelId="{41536B75-9688-4CF4-98DD-62402793D3FB}" type="presParOf" srcId="{30593A94-2A61-4AB5-924F-3199FDB917DB}" destId="{F4C98985-C317-4546-BBB4-B9C5B8842F5E}" srcOrd="0" destOrd="0" presId="urn:microsoft.com/office/officeart/2005/8/layout/hierarchy1"/>
    <dgm:cxn modelId="{CEDDAB6F-C836-4F9C-AA09-E3194824F2CA}" type="presParOf" srcId="{30593A94-2A61-4AB5-924F-3199FDB917DB}" destId="{0677E8C4-FCDC-401B-9BE4-54E74A776862}" srcOrd="1" destOrd="0" presId="urn:microsoft.com/office/officeart/2005/8/layout/hierarchy1"/>
    <dgm:cxn modelId="{21A4FC22-75E9-46AB-819D-B11599FE7895}" type="presParOf" srcId="{0677E8C4-FCDC-401B-9BE4-54E74A776862}" destId="{23BE9829-B84C-4704-B9BE-7E175789F892}" srcOrd="0" destOrd="0" presId="urn:microsoft.com/office/officeart/2005/8/layout/hierarchy1"/>
    <dgm:cxn modelId="{40D5E184-CFDB-49F1-8E6C-C2EB43372780}" type="presParOf" srcId="{23BE9829-B84C-4704-B9BE-7E175789F892}" destId="{955F99B2-8448-4AEE-BB29-8F7F601677E5}" srcOrd="0" destOrd="0" presId="urn:microsoft.com/office/officeart/2005/8/layout/hierarchy1"/>
    <dgm:cxn modelId="{A2CD963D-A390-486C-AB48-6C0B62ACE1E9}" type="presParOf" srcId="{23BE9829-B84C-4704-B9BE-7E175789F892}" destId="{37BF9DD6-912E-4F3A-ACD0-900E6F198637}" srcOrd="1" destOrd="0" presId="urn:microsoft.com/office/officeart/2005/8/layout/hierarchy1"/>
    <dgm:cxn modelId="{9D531AD3-8AE0-4244-A117-9E25163175FE}" type="presParOf" srcId="{0677E8C4-FCDC-401B-9BE4-54E74A776862}" destId="{20BCE9B7-C95F-4E9E-9339-898E5B64FCAD}" srcOrd="1" destOrd="0" presId="urn:microsoft.com/office/officeart/2005/8/layout/hierarchy1"/>
    <dgm:cxn modelId="{BEEBCC2A-9041-4101-A5FC-E34F3D9D8F71}" type="presParOf" srcId="{30593A94-2A61-4AB5-924F-3199FDB917DB}" destId="{6A50EA66-979D-43CE-B407-9CCEF8AAC678}" srcOrd="2" destOrd="0" presId="urn:microsoft.com/office/officeart/2005/8/layout/hierarchy1"/>
    <dgm:cxn modelId="{BBBB0243-BFFC-47A3-97D4-884487BFA520}" type="presParOf" srcId="{30593A94-2A61-4AB5-924F-3199FDB917DB}" destId="{425D62FA-7D13-4CFD-B8EA-FE959DCC3FE7}" srcOrd="3" destOrd="0" presId="urn:microsoft.com/office/officeart/2005/8/layout/hierarchy1"/>
    <dgm:cxn modelId="{FD9F96C5-3CF4-474C-B7C7-620AEB71F52A}" type="presParOf" srcId="{425D62FA-7D13-4CFD-B8EA-FE959DCC3FE7}" destId="{A7882A4B-0EDA-455A-9BC1-0AB9E006B7F9}" srcOrd="0" destOrd="0" presId="urn:microsoft.com/office/officeart/2005/8/layout/hierarchy1"/>
    <dgm:cxn modelId="{72478883-0D19-417F-88E1-CD2E8B62C4D8}" type="presParOf" srcId="{A7882A4B-0EDA-455A-9BC1-0AB9E006B7F9}" destId="{1FE9C31B-4BEF-4EA4-9197-E9BBCA0F78B5}" srcOrd="0" destOrd="0" presId="urn:microsoft.com/office/officeart/2005/8/layout/hierarchy1"/>
    <dgm:cxn modelId="{D275C4F4-F6E3-493E-BF2B-B74828FAA50A}" type="presParOf" srcId="{A7882A4B-0EDA-455A-9BC1-0AB9E006B7F9}" destId="{4B8131F6-2732-4C7F-BED4-5AC45C7D09F1}" srcOrd="1" destOrd="0" presId="urn:microsoft.com/office/officeart/2005/8/layout/hierarchy1"/>
    <dgm:cxn modelId="{F6C3C173-2CBF-4CCE-B789-09133F75A362}" type="presParOf" srcId="{425D62FA-7D13-4CFD-B8EA-FE959DCC3FE7}" destId="{C8F8C92D-56CA-49A6-B64A-AF973478CAA8}" srcOrd="1" destOrd="0" presId="urn:microsoft.com/office/officeart/2005/8/layout/hierarchy1"/>
    <dgm:cxn modelId="{7910C027-98EA-419C-AC45-B8DB94F0A3E1}" type="presParOf" srcId="{30593A94-2A61-4AB5-924F-3199FDB917DB}" destId="{968B08B9-D6AC-419E-9263-37E7CC1CF619}" srcOrd="4" destOrd="0" presId="urn:microsoft.com/office/officeart/2005/8/layout/hierarchy1"/>
    <dgm:cxn modelId="{70174CBC-233F-4F2F-B074-4151F602C479}" type="presParOf" srcId="{30593A94-2A61-4AB5-924F-3199FDB917DB}" destId="{5B81B842-F64F-4C02-8F2B-2C5D176F0F32}" srcOrd="5" destOrd="0" presId="urn:microsoft.com/office/officeart/2005/8/layout/hierarchy1"/>
    <dgm:cxn modelId="{4E205E0C-5E80-48C4-B77C-4AB40A37B022}" type="presParOf" srcId="{5B81B842-F64F-4C02-8F2B-2C5D176F0F32}" destId="{BF0609A7-E862-4A77-B811-FDA2296741D6}" srcOrd="0" destOrd="0" presId="urn:microsoft.com/office/officeart/2005/8/layout/hierarchy1"/>
    <dgm:cxn modelId="{B40BBE14-E0E9-4D86-A0E7-CFA0E269D9AB}" type="presParOf" srcId="{BF0609A7-E862-4A77-B811-FDA2296741D6}" destId="{7B67091A-250F-493A-B200-7CCCBEFFE0F7}" srcOrd="0" destOrd="0" presId="urn:microsoft.com/office/officeart/2005/8/layout/hierarchy1"/>
    <dgm:cxn modelId="{23294373-0861-401D-B347-F08155E115ED}" type="presParOf" srcId="{BF0609A7-E862-4A77-B811-FDA2296741D6}" destId="{E628126B-1C53-496A-8A06-BC998343A724}" srcOrd="1" destOrd="0" presId="urn:microsoft.com/office/officeart/2005/8/layout/hierarchy1"/>
    <dgm:cxn modelId="{335E9262-74AE-4DCE-B581-9192FE2C4418}" type="presParOf" srcId="{5B81B842-F64F-4C02-8F2B-2C5D176F0F32}" destId="{15E93DD9-AB24-455A-A25A-4F550BB703A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3C7D970-B373-4941-BA82-D8915C202E6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E93CEFF-EF8F-4BFA-A5F5-80AC61EE300C}">
      <dgm:prSet phldrT="[Text]" custT="1"/>
      <dgm:spPr/>
      <dgm:t>
        <a:bodyPr/>
        <a:lstStyle/>
        <a:p>
          <a:r>
            <a:rPr lang="en-US" sz="2000" dirty="0" err="1" smtClean="0"/>
            <a:t>Kesenjangan</a:t>
          </a:r>
          <a:r>
            <a:rPr lang="en-US" sz="2000" dirty="0" smtClean="0"/>
            <a:t> </a:t>
          </a:r>
          <a:r>
            <a:rPr lang="en-US" sz="2000" dirty="0" err="1" smtClean="0"/>
            <a:t>antara</a:t>
          </a:r>
          <a:r>
            <a:rPr lang="en-US" sz="2000" dirty="0" smtClean="0"/>
            <a:t> </a:t>
          </a:r>
          <a:r>
            <a:rPr lang="en-US" sz="2000" dirty="0" err="1" smtClean="0"/>
            <a:t>persepsi</a:t>
          </a:r>
          <a:r>
            <a:rPr lang="en-US" sz="2000" dirty="0" smtClean="0"/>
            <a:t> </a:t>
          </a:r>
          <a:r>
            <a:rPr lang="en-US" sz="2000" dirty="0" err="1" smtClean="0"/>
            <a:t>perusahaan</a:t>
          </a:r>
          <a:r>
            <a:rPr lang="en-US" sz="2000" dirty="0" smtClean="0"/>
            <a:t> </a:t>
          </a:r>
          <a:r>
            <a:rPr lang="en-US" sz="2000" dirty="0" err="1" smtClean="0"/>
            <a:t>terhadap</a:t>
          </a:r>
          <a:r>
            <a:rPr lang="en-US" sz="2000" dirty="0" smtClean="0"/>
            <a:t> </a:t>
          </a:r>
          <a:r>
            <a:rPr lang="en-US" sz="2000" dirty="0" err="1" smtClean="0"/>
            <a:t>harapan</a:t>
          </a:r>
          <a:r>
            <a:rPr lang="en-US" sz="2000" dirty="0" smtClean="0"/>
            <a:t> </a:t>
          </a:r>
          <a:r>
            <a:rPr lang="en-US" sz="2000" dirty="0" err="1" smtClean="0"/>
            <a:t>konsumen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spesifikasi</a:t>
          </a:r>
          <a:r>
            <a:rPr lang="en-US" sz="2000" dirty="0" smtClean="0"/>
            <a:t> </a:t>
          </a:r>
          <a:r>
            <a:rPr lang="en-US" sz="2000" dirty="0" err="1" smtClean="0"/>
            <a:t>kualitas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endParaRPr lang="en-US" sz="2000" dirty="0"/>
        </a:p>
      </dgm:t>
    </dgm:pt>
    <dgm:pt modelId="{ED793D89-E6B0-43F7-A3BF-C6A4C858302D}" type="parTrans" cxnId="{8B2BE1A1-149F-40A6-993B-4F819D9EB8B4}">
      <dgm:prSet/>
      <dgm:spPr/>
      <dgm:t>
        <a:bodyPr/>
        <a:lstStyle/>
        <a:p>
          <a:endParaRPr lang="en-US" sz="2000"/>
        </a:p>
      </dgm:t>
    </dgm:pt>
    <dgm:pt modelId="{4E693699-9E53-4FF3-A09E-A4D9A3051AB4}" type="sibTrans" cxnId="{8B2BE1A1-149F-40A6-993B-4F819D9EB8B4}">
      <dgm:prSet/>
      <dgm:spPr/>
      <dgm:t>
        <a:bodyPr/>
        <a:lstStyle/>
        <a:p>
          <a:endParaRPr lang="en-US" sz="2000"/>
        </a:p>
      </dgm:t>
    </dgm:pt>
    <dgm:pt modelId="{2056A7FF-946A-47C8-9D8B-DB9877362BF4}">
      <dgm:prSet phldrT="[Text]" custT="1"/>
      <dgm:spPr/>
      <dgm:t>
        <a:bodyPr/>
        <a:lstStyle/>
        <a:p>
          <a:r>
            <a:rPr lang="en-US" sz="2000" dirty="0" err="1" smtClean="0"/>
            <a:t>Kesenjangan</a:t>
          </a:r>
          <a:r>
            <a:rPr lang="en-US" sz="2000" dirty="0" smtClean="0"/>
            <a:t> </a:t>
          </a:r>
          <a:r>
            <a:rPr lang="en-US" sz="2000" dirty="0" err="1" smtClean="0"/>
            <a:t>antara</a:t>
          </a:r>
          <a:r>
            <a:rPr lang="en-US" sz="2000" dirty="0" smtClean="0"/>
            <a:t> </a:t>
          </a:r>
          <a:r>
            <a:rPr lang="en-US" sz="2000" dirty="0" err="1" smtClean="0"/>
            <a:t>harapan</a:t>
          </a:r>
          <a:r>
            <a:rPr lang="en-US" sz="2000" dirty="0" smtClean="0"/>
            <a:t> </a:t>
          </a:r>
          <a:r>
            <a:rPr lang="en-US" sz="2000" dirty="0" err="1" smtClean="0"/>
            <a:t>konsumen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persepsi</a:t>
          </a:r>
          <a:r>
            <a:rPr lang="en-US" sz="2000" dirty="0" smtClean="0"/>
            <a:t> </a:t>
          </a:r>
          <a:r>
            <a:rPr lang="en-US" sz="2000" dirty="0" err="1" smtClean="0"/>
            <a:t>perusahaan</a:t>
          </a:r>
          <a:r>
            <a:rPr lang="en-US" sz="2000" dirty="0" smtClean="0"/>
            <a:t> </a:t>
          </a:r>
          <a:endParaRPr lang="en-US" sz="2000" dirty="0"/>
        </a:p>
      </dgm:t>
    </dgm:pt>
    <dgm:pt modelId="{144ED69B-D743-488B-A1D1-6203DBDA70C3}" type="parTrans" cxnId="{B5A0CC4A-7396-4D23-8E8E-558DE6970A1C}">
      <dgm:prSet/>
      <dgm:spPr/>
      <dgm:t>
        <a:bodyPr/>
        <a:lstStyle/>
        <a:p>
          <a:endParaRPr lang="en-US" sz="2000"/>
        </a:p>
      </dgm:t>
    </dgm:pt>
    <dgm:pt modelId="{9C0F254D-887F-4F18-AACB-EC56DB09CFFD}" type="sibTrans" cxnId="{B5A0CC4A-7396-4D23-8E8E-558DE6970A1C}">
      <dgm:prSet/>
      <dgm:spPr/>
      <dgm:t>
        <a:bodyPr/>
        <a:lstStyle/>
        <a:p>
          <a:endParaRPr lang="en-US" sz="2000"/>
        </a:p>
      </dgm:t>
    </dgm:pt>
    <dgm:pt modelId="{2783DB2A-A944-4E27-BA61-C7AA74FE72C1}">
      <dgm:prSet phldrT="[Text]" custT="1"/>
      <dgm:spPr/>
      <dgm:t>
        <a:bodyPr/>
        <a:lstStyle/>
        <a:p>
          <a:r>
            <a:rPr lang="en-US" sz="2000" dirty="0" err="1" smtClean="0"/>
            <a:t>Kesenjangan</a:t>
          </a:r>
          <a:r>
            <a:rPr lang="en-US" sz="2000" dirty="0" smtClean="0"/>
            <a:t> </a:t>
          </a:r>
          <a:r>
            <a:rPr lang="en-US" sz="2000" dirty="0" err="1" smtClean="0"/>
            <a:t>antara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r>
            <a:rPr lang="en-US" sz="2000" dirty="0" smtClean="0"/>
            <a:t> yang </a:t>
          </a:r>
          <a:r>
            <a:rPr lang="en-US" sz="2000" dirty="0" err="1" smtClean="0"/>
            <a:t>dirasakan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r>
            <a:rPr lang="en-US" sz="2000" dirty="0" smtClean="0"/>
            <a:t> yang </a:t>
          </a:r>
          <a:r>
            <a:rPr lang="en-US" sz="2000" dirty="0" err="1" smtClean="0"/>
            <a:t>diharapkan</a:t>
          </a:r>
          <a:endParaRPr lang="en-US" sz="2000" dirty="0"/>
        </a:p>
      </dgm:t>
    </dgm:pt>
    <dgm:pt modelId="{0CAC7827-47F8-4858-A0D3-55022A77C219}" type="parTrans" cxnId="{76B727BD-356D-4DE1-A465-1614841AC47B}">
      <dgm:prSet/>
      <dgm:spPr/>
      <dgm:t>
        <a:bodyPr/>
        <a:lstStyle/>
        <a:p>
          <a:endParaRPr lang="en-US" sz="2000"/>
        </a:p>
      </dgm:t>
    </dgm:pt>
    <dgm:pt modelId="{ED7654D7-F04E-4334-808B-DB11A1309DB0}" type="sibTrans" cxnId="{76B727BD-356D-4DE1-A465-1614841AC47B}">
      <dgm:prSet/>
      <dgm:spPr/>
      <dgm:t>
        <a:bodyPr/>
        <a:lstStyle/>
        <a:p>
          <a:endParaRPr lang="en-US" sz="2000"/>
        </a:p>
      </dgm:t>
    </dgm:pt>
    <dgm:pt modelId="{B0F6EED7-6933-4235-88FE-7FD63BBB13BE}">
      <dgm:prSet phldrT="[Text]" custT="1"/>
      <dgm:spPr/>
      <dgm:t>
        <a:bodyPr/>
        <a:lstStyle/>
        <a:p>
          <a:r>
            <a:rPr lang="en-US" sz="2000" dirty="0" err="1" smtClean="0"/>
            <a:t>Kesenjangan</a:t>
          </a:r>
          <a:r>
            <a:rPr lang="en-US" sz="2000" dirty="0" smtClean="0"/>
            <a:t> </a:t>
          </a:r>
          <a:r>
            <a:rPr lang="en-US" sz="2000" dirty="0" err="1" smtClean="0"/>
            <a:t>antara</a:t>
          </a:r>
          <a:r>
            <a:rPr lang="en-US" sz="2000" dirty="0" smtClean="0"/>
            <a:t> </a:t>
          </a:r>
          <a:r>
            <a:rPr lang="en-US" sz="2000" dirty="0" err="1" smtClean="0"/>
            <a:t>spesifikasi</a:t>
          </a:r>
          <a:r>
            <a:rPr lang="en-US" sz="2000" dirty="0" smtClean="0"/>
            <a:t> </a:t>
          </a:r>
          <a:r>
            <a:rPr lang="en-US" sz="2000" dirty="0" err="1" smtClean="0"/>
            <a:t>kualitas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penyampaian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endParaRPr lang="en-US" sz="2000" dirty="0"/>
        </a:p>
      </dgm:t>
    </dgm:pt>
    <dgm:pt modelId="{DA11A4B5-72AD-4F63-AED0-2B6FAC8A203B}" type="parTrans" cxnId="{778FDAC9-7551-43E1-BC42-07CE0228EA22}">
      <dgm:prSet/>
      <dgm:spPr/>
      <dgm:t>
        <a:bodyPr/>
        <a:lstStyle/>
        <a:p>
          <a:endParaRPr lang="en-US" sz="2000"/>
        </a:p>
      </dgm:t>
    </dgm:pt>
    <dgm:pt modelId="{A7A18AD5-7A57-4508-A4B5-EAA6498B2299}" type="sibTrans" cxnId="{778FDAC9-7551-43E1-BC42-07CE0228EA22}">
      <dgm:prSet/>
      <dgm:spPr/>
      <dgm:t>
        <a:bodyPr/>
        <a:lstStyle/>
        <a:p>
          <a:endParaRPr lang="en-US" sz="2000"/>
        </a:p>
      </dgm:t>
    </dgm:pt>
    <dgm:pt modelId="{73437AD4-5A9F-4075-872F-CAA9913B770D}">
      <dgm:prSet phldrT="[Text]" custT="1"/>
      <dgm:spPr/>
      <dgm:t>
        <a:bodyPr/>
        <a:lstStyle/>
        <a:p>
          <a:r>
            <a:rPr lang="en-US" sz="2000" dirty="0" err="1" smtClean="0"/>
            <a:t>Kesenjangan</a:t>
          </a:r>
          <a:r>
            <a:rPr lang="en-US" sz="2000" dirty="0" smtClean="0"/>
            <a:t> </a:t>
          </a:r>
          <a:r>
            <a:rPr lang="en-US" sz="2000" dirty="0" err="1" smtClean="0"/>
            <a:t>antara</a:t>
          </a:r>
          <a:r>
            <a:rPr lang="en-US" sz="2000" dirty="0" smtClean="0"/>
            <a:t> </a:t>
          </a:r>
          <a:r>
            <a:rPr lang="en-US" sz="2000" dirty="0" err="1" smtClean="0"/>
            <a:t>penyampaian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komunikasi</a:t>
          </a:r>
          <a:r>
            <a:rPr lang="en-US" sz="2000" dirty="0" smtClean="0"/>
            <a:t> </a:t>
          </a:r>
          <a:r>
            <a:rPr lang="en-US" sz="2000" dirty="0" err="1" smtClean="0"/>
            <a:t>eksternal</a:t>
          </a:r>
          <a:endParaRPr lang="en-US" sz="2000" dirty="0"/>
        </a:p>
      </dgm:t>
    </dgm:pt>
    <dgm:pt modelId="{9A87A19E-3C96-4B0A-9C8B-702DAEEA5C62}" type="parTrans" cxnId="{593A6904-1668-4635-B7E0-CC4068541EC9}">
      <dgm:prSet/>
      <dgm:spPr/>
      <dgm:t>
        <a:bodyPr/>
        <a:lstStyle/>
        <a:p>
          <a:endParaRPr lang="en-US" sz="2000"/>
        </a:p>
      </dgm:t>
    </dgm:pt>
    <dgm:pt modelId="{A356F390-C7F6-4F44-835F-49EFFCB619B9}" type="sibTrans" cxnId="{593A6904-1668-4635-B7E0-CC4068541EC9}">
      <dgm:prSet/>
      <dgm:spPr/>
      <dgm:t>
        <a:bodyPr/>
        <a:lstStyle/>
        <a:p>
          <a:endParaRPr lang="en-US" sz="2000"/>
        </a:p>
      </dgm:t>
    </dgm:pt>
    <dgm:pt modelId="{D7756BE3-FC90-4C18-AC00-53BBE6376CCD}" type="pres">
      <dgm:prSet presAssocID="{F3C7D970-B373-4941-BA82-D8915C202E6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95D0DC85-4309-48C5-AAF0-28D20C5059EB}" type="pres">
      <dgm:prSet presAssocID="{F3C7D970-B373-4941-BA82-D8915C202E66}" presName="Name1" presStyleCnt="0"/>
      <dgm:spPr/>
    </dgm:pt>
    <dgm:pt modelId="{82BCFEDB-5F73-4EB4-B900-E9AF708BC5CC}" type="pres">
      <dgm:prSet presAssocID="{F3C7D970-B373-4941-BA82-D8915C202E66}" presName="cycle" presStyleCnt="0"/>
      <dgm:spPr/>
    </dgm:pt>
    <dgm:pt modelId="{57B6BAD9-74F1-42C1-BA63-1BE644365E0E}" type="pres">
      <dgm:prSet presAssocID="{F3C7D970-B373-4941-BA82-D8915C202E66}" presName="srcNode" presStyleLbl="node1" presStyleIdx="0" presStyleCnt="5"/>
      <dgm:spPr/>
    </dgm:pt>
    <dgm:pt modelId="{067AAC01-ED76-4C97-9B69-92EA9F927E10}" type="pres">
      <dgm:prSet presAssocID="{F3C7D970-B373-4941-BA82-D8915C202E66}" presName="conn" presStyleLbl="parChTrans1D2" presStyleIdx="0" presStyleCnt="1"/>
      <dgm:spPr/>
      <dgm:t>
        <a:bodyPr/>
        <a:lstStyle/>
        <a:p>
          <a:endParaRPr lang="id-ID"/>
        </a:p>
      </dgm:t>
    </dgm:pt>
    <dgm:pt modelId="{F9ABAC2F-B4E4-495F-9366-EEBF29289C0C}" type="pres">
      <dgm:prSet presAssocID="{F3C7D970-B373-4941-BA82-D8915C202E66}" presName="extraNode" presStyleLbl="node1" presStyleIdx="0" presStyleCnt="5"/>
      <dgm:spPr/>
    </dgm:pt>
    <dgm:pt modelId="{32499FF1-0221-4A47-BE86-E60DD8F2DAB3}" type="pres">
      <dgm:prSet presAssocID="{F3C7D970-B373-4941-BA82-D8915C202E66}" presName="dstNode" presStyleLbl="node1" presStyleIdx="0" presStyleCnt="5"/>
      <dgm:spPr/>
    </dgm:pt>
    <dgm:pt modelId="{303A57CB-1897-4D68-A0A4-371E63A3AE04}" type="pres">
      <dgm:prSet presAssocID="{DE93CEFF-EF8F-4BFA-A5F5-80AC61EE300C}" presName="text_1" presStyleLbl="node1" presStyleIdx="0" presStyleCnt="5" custScaleY="1543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10D9E0-EA3D-45F0-99D4-75E75A11DA10}" type="pres">
      <dgm:prSet presAssocID="{DE93CEFF-EF8F-4BFA-A5F5-80AC61EE300C}" presName="accent_1" presStyleCnt="0"/>
      <dgm:spPr/>
    </dgm:pt>
    <dgm:pt modelId="{461D5D30-851D-4A5F-B43F-F5651E5DB259}" type="pres">
      <dgm:prSet presAssocID="{DE93CEFF-EF8F-4BFA-A5F5-80AC61EE300C}" presName="accentRepeatNode" presStyleLbl="solidFgAcc1" presStyleIdx="0" presStyleCnt="5"/>
      <dgm:spPr/>
    </dgm:pt>
    <dgm:pt modelId="{3A41254B-F5D9-445C-9E55-EC69D03AD726}" type="pres">
      <dgm:prSet presAssocID="{2056A7FF-946A-47C8-9D8B-DB9877362BF4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FBF7A4E-71CC-45A4-9AB9-A6D3F4C0637E}" type="pres">
      <dgm:prSet presAssocID="{2056A7FF-946A-47C8-9D8B-DB9877362BF4}" presName="accent_2" presStyleCnt="0"/>
      <dgm:spPr/>
    </dgm:pt>
    <dgm:pt modelId="{652D97BF-D735-4729-894B-E9DDC799A2FE}" type="pres">
      <dgm:prSet presAssocID="{2056A7FF-946A-47C8-9D8B-DB9877362BF4}" presName="accentRepeatNode" presStyleLbl="solidFgAcc1" presStyleIdx="1" presStyleCnt="5"/>
      <dgm:spPr/>
    </dgm:pt>
    <dgm:pt modelId="{0550E89B-5DBC-48EA-857F-1D51709DA006}" type="pres">
      <dgm:prSet presAssocID="{B0F6EED7-6933-4235-88FE-7FD63BBB13BE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D755AF-1C2A-4D8F-828A-8605A8E1B72D}" type="pres">
      <dgm:prSet presAssocID="{B0F6EED7-6933-4235-88FE-7FD63BBB13BE}" presName="accent_3" presStyleCnt="0"/>
      <dgm:spPr/>
    </dgm:pt>
    <dgm:pt modelId="{BDD6F3F5-3ABD-44C9-9225-D3157576290E}" type="pres">
      <dgm:prSet presAssocID="{B0F6EED7-6933-4235-88FE-7FD63BBB13BE}" presName="accentRepeatNode" presStyleLbl="solidFgAcc1" presStyleIdx="2" presStyleCnt="5"/>
      <dgm:spPr/>
    </dgm:pt>
    <dgm:pt modelId="{C15B2052-9871-4EDC-8409-ADA58BDDCCAC}" type="pres">
      <dgm:prSet presAssocID="{73437AD4-5A9F-4075-872F-CAA9913B770D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9BAFE74-562C-4362-8E8B-9D384FD79440}" type="pres">
      <dgm:prSet presAssocID="{73437AD4-5A9F-4075-872F-CAA9913B770D}" presName="accent_4" presStyleCnt="0"/>
      <dgm:spPr/>
    </dgm:pt>
    <dgm:pt modelId="{59E3E2ED-24E8-4273-8640-1ACB71432AD2}" type="pres">
      <dgm:prSet presAssocID="{73437AD4-5A9F-4075-872F-CAA9913B770D}" presName="accentRepeatNode" presStyleLbl="solidFgAcc1" presStyleIdx="3" presStyleCnt="5"/>
      <dgm:spPr/>
    </dgm:pt>
    <dgm:pt modelId="{67ADAC70-C138-451E-8E78-A0041D0457E6}" type="pres">
      <dgm:prSet presAssocID="{2783DB2A-A944-4E27-BA61-C7AA74FE72C1}" presName="text_5" presStyleLbl="node1" presStyleIdx="4" presStyleCnt="5" custScaleY="1088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707117-27C9-4BCF-9A48-F82ADD61C8DD}" type="pres">
      <dgm:prSet presAssocID="{2783DB2A-A944-4E27-BA61-C7AA74FE72C1}" presName="accent_5" presStyleCnt="0"/>
      <dgm:spPr/>
    </dgm:pt>
    <dgm:pt modelId="{686F2B5E-C0BF-4566-AC68-992E56BF8B23}" type="pres">
      <dgm:prSet presAssocID="{2783DB2A-A944-4E27-BA61-C7AA74FE72C1}" presName="accentRepeatNode" presStyleLbl="solidFgAcc1" presStyleIdx="4" presStyleCnt="5"/>
      <dgm:spPr/>
    </dgm:pt>
  </dgm:ptLst>
  <dgm:cxnLst>
    <dgm:cxn modelId="{593A6904-1668-4635-B7E0-CC4068541EC9}" srcId="{F3C7D970-B373-4941-BA82-D8915C202E66}" destId="{73437AD4-5A9F-4075-872F-CAA9913B770D}" srcOrd="3" destOrd="0" parTransId="{9A87A19E-3C96-4B0A-9C8B-702DAEEA5C62}" sibTransId="{A356F390-C7F6-4F44-835F-49EFFCB619B9}"/>
    <dgm:cxn modelId="{50ADA10F-B83D-47DF-BBE5-DE9DDEA4F1D6}" type="presOf" srcId="{2056A7FF-946A-47C8-9D8B-DB9877362BF4}" destId="{3A41254B-F5D9-445C-9E55-EC69D03AD726}" srcOrd="0" destOrd="0" presId="urn:microsoft.com/office/officeart/2008/layout/VerticalCurvedList"/>
    <dgm:cxn modelId="{0E1844C6-0FE7-4352-AEEC-3877CB62010F}" type="presOf" srcId="{B0F6EED7-6933-4235-88FE-7FD63BBB13BE}" destId="{0550E89B-5DBC-48EA-857F-1D51709DA006}" srcOrd="0" destOrd="0" presId="urn:microsoft.com/office/officeart/2008/layout/VerticalCurvedList"/>
    <dgm:cxn modelId="{46912516-DB48-495A-B44C-94F4020B0672}" type="presOf" srcId="{73437AD4-5A9F-4075-872F-CAA9913B770D}" destId="{C15B2052-9871-4EDC-8409-ADA58BDDCCAC}" srcOrd="0" destOrd="0" presId="urn:microsoft.com/office/officeart/2008/layout/VerticalCurvedList"/>
    <dgm:cxn modelId="{5BE4E41E-7804-4871-8C6B-C769D496BADE}" type="presOf" srcId="{4E693699-9E53-4FF3-A09E-A4D9A3051AB4}" destId="{067AAC01-ED76-4C97-9B69-92EA9F927E10}" srcOrd="0" destOrd="0" presId="urn:microsoft.com/office/officeart/2008/layout/VerticalCurvedList"/>
    <dgm:cxn modelId="{8B2BE1A1-149F-40A6-993B-4F819D9EB8B4}" srcId="{F3C7D970-B373-4941-BA82-D8915C202E66}" destId="{DE93CEFF-EF8F-4BFA-A5F5-80AC61EE300C}" srcOrd="0" destOrd="0" parTransId="{ED793D89-E6B0-43F7-A3BF-C6A4C858302D}" sibTransId="{4E693699-9E53-4FF3-A09E-A4D9A3051AB4}"/>
    <dgm:cxn modelId="{B5A0CC4A-7396-4D23-8E8E-558DE6970A1C}" srcId="{F3C7D970-B373-4941-BA82-D8915C202E66}" destId="{2056A7FF-946A-47C8-9D8B-DB9877362BF4}" srcOrd="1" destOrd="0" parTransId="{144ED69B-D743-488B-A1D1-6203DBDA70C3}" sibTransId="{9C0F254D-887F-4F18-AACB-EC56DB09CFFD}"/>
    <dgm:cxn modelId="{76B727BD-356D-4DE1-A465-1614841AC47B}" srcId="{F3C7D970-B373-4941-BA82-D8915C202E66}" destId="{2783DB2A-A944-4E27-BA61-C7AA74FE72C1}" srcOrd="4" destOrd="0" parTransId="{0CAC7827-47F8-4858-A0D3-55022A77C219}" sibTransId="{ED7654D7-F04E-4334-808B-DB11A1309DB0}"/>
    <dgm:cxn modelId="{90D0A0F0-AAE0-418C-ABD2-F5C7D6F1F9C5}" type="presOf" srcId="{DE93CEFF-EF8F-4BFA-A5F5-80AC61EE300C}" destId="{303A57CB-1897-4D68-A0A4-371E63A3AE04}" srcOrd="0" destOrd="0" presId="urn:microsoft.com/office/officeart/2008/layout/VerticalCurvedList"/>
    <dgm:cxn modelId="{778FDAC9-7551-43E1-BC42-07CE0228EA22}" srcId="{F3C7D970-B373-4941-BA82-D8915C202E66}" destId="{B0F6EED7-6933-4235-88FE-7FD63BBB13BE}" srcOrd="2" destOrd="0" parTransId="{DA11A4B5-72AD-4F63-AED0-2B6FAC8A203B}" sibTransId="{A7A18AD5-7A57-4508-A4B5-EAA6498B2299}"/>
    <dgm:cxn modelId="{6A886A76-C4C4-4CD6-AA03-CF5FE56EAE2D}" type="presOf" srcId="{2783DB2A-A944-4E27-BA61-C7AA74FE72C1}" destId="{67ADAC70-C138-451E-8E78-A0041D0457E6}" srcOrd="0" destOrd="0" presId="urn:microsoft.com/office/officeart/2008/layout/VerticalCurvedList"/>
    <dgm:cxn modelId="{30B733E0-99D6-404E-942A-E8E51CDA5C8C}" type="presOf" srcId="{F3C7D970-B373-4941-BA82-D8915C202E66}" destId="{D7756BE3-FC90-4C18-AC00-53BBE6376CCD}" srcOrd="0" destOrd="0" presId="urn:microsoft.com/office/officeart/2008/layout/VerticalCurvedList"/>
    <dgm:cxn modelId="{36402C6D-13ED-46A7-99FF-1C971B3E1411}" type="presParOf" srcId="{D7756BE3-FC90-4C18-AC00-53BBE6376CCD}" destId="{95D0DC85-4309-48C5-AAF0-28D20C5059EB}" srcOrd="0" destOrd="0" presId="urn:microsoft.com/office/officeart/2008/layout/VerticalCurvedList"/>
    <dgm:cxn modelId="{15390A9A-84B7-460D-8AFF-37D8DF8CC38D}" type="presParOf" srcId="{95D0DC85-4309-48C5-AAF0-28D20C5059EB}" destId="{82BCFEDB-5F73-4EB4-B900-E9AF708BC5CC}" srcOrd="0" destOrd="0" presId="urn:microsoft.com/office/officeart/2008/layout/VerticalCurvedList"/>
    <dgm:cxn modelId="{565DD40F-A274-4B23-8D73-469B9DBE9D73}" type="presParOf" srcId="{82BCFEDB-5F73-4EB4-B900-E9AF708BC5CC}" destId="{57B6BAD9-74F1-42C1-BA63-1BE644365E0E}" srcOrd="0" destOrd="0" presId="urn:microsoft.com/office/officeart/2008/layout/VerticalCurvedList"/>
    <dgm:cxn modelId="{CEBCDA54-B55B-4FD6-8900-A9DA74DC4BC8}" type="presParOf" srcId="{82BCFEDB-5F73-4EB4-B900-E9AF708BC5CC}" destId="{067AAC01-ED76-4C97-9B69-92EA9F927E10}" srcOrd="1" destOrd="0" presId="urn:microsoft.com/office/officeart/2008/layout/VerticalCurvedList"/>
    <dgm:cxn modelId="{F8B72F70-9DDB-4538-B800-29CD886BB412}" type="presParOf" srcId="{82BCFEDB-5F73-4EB4-B900-E9AF708BC5CC}" destId="{F9ABAC2F-B4E4-495F-9366-EEBF29289C0C}" srcOrd="2" destOrd="0" presId="urn:microsoft.com/office/officeart/2008/layout/VerticalCurvedList"/>
    <dgm:cxn modelId="{9B436DEA-1246-4FCC-BC58-0614EB88EDF0}" type="presParOf" srcId="{82BCFEDB-5F73-4EB4-B900-E9AF708BC5CC}" destId="{32499FF1-0221-4A47-BE86-E60DD8F2DAB3}" srcOrd="3" destOrd="0" presId="urn:microsoft.com/office/officeart/2008/layout/VerticalCurvedList"/>
    <dgm:cxn modelId="{A679210A-D373-436A-BC3B-B8BBEA6C9C0D}" type="presParOf" srcId="{95D0DC85-4309-48C5-AAF0-28D20C5059EB}" destId="{303A57CB-1897-4D68-A0A4-371E63A3AE04}" srcOrd="1" destOrd="0" presId="urn:microsoft.com/office/officeart/2008/layout/VerticalCurvedList"/>
    <dgm:cxn modelId="{80F26342-56D3-42D5-9EA3-95C11D3D1BFA}" type="presParOf" srcId="{95D0DC85-4309-48C5-AAF0-28D20C5059EB}" destId="{4110D9E0-EA3D-45F0-99D4-75E75A11DA10}" srcOrd="2" destOrd="0" presId="urn:microsoft.com/office/officeart/2008/layout/VerticalCurvedList"/>
    <dgm:cxn modelId="{7094CDD5-4A10-47D8-9721-6DCABB435CFA}" type="presParOf" srcId="{4110D9E0-EA3D-45F0-99D4-75E75A11DA10}" destId="{461D5D30-851D-4A5F-B43F-F5651E5DB259}" srcOrd="0" destOrd="0" presId="urn:microsoft.com/office/officeart/2008/layout/VerticalCurvedList"/>
    <dgm:cxn modelId="{F5A6DCAB-D01B-4568-80AF-F8D439059915}" type="presParOf" srcId="{95D0DC85-4309-48C5-AAF0-28D20C5059EB}" destId="{3A41254B-F5D9-445C-9E55-EC69D03AD726}" srcOrd="3" destOrd="0" presId="urn:microsoft.com/office/officeart/2008/layout/VerticalCurvedList"/>
    <dgm:cxn modelId="{921E895C-9370-4649-901F-EDE0B2D5CE9F}" type="presParOf" srcId="{95D0DC85-4309-48C5-AAF0-28D20C5059EB}" destId="{BFBF7A4E-71CC-45A4-9AB9-A6D3F4C0637E}" srcOrd="4" destOrd="0" presId="urn:microsoft.com/office/officeart/2008/layout/VerticalCurvedList"/>
    <dgm:cxn modelId="{0E4C1B20-1012-4105-99E3-247B09346342}" type="presParOf" srcId="{BFBF7A4E-71CC-45A4-9AB9-A6D3F4C0637E}" destId="{652D97BF-D735-4729-894B-E9DDC799A2FE}" srcOrd="0" destOrd="0" presId="urn:microsoft.com/office/officeart/2008/layout/VerticalCurvedList"/>
    <dgm:cxn modelId="{CC27B748-59C9-4429-BB2D-33395887A16C}" type="presParOf" srcId="{95D0DC85-4309-48C5-AAF0-28D20C5059EB}" destId="{0550E89B-5DBC-48EA-857F-1D51709DA006}" srcOrd="5" destOrd="0" presId="urn:microsoft.com/office/officeart/2008/layout/VerticalCurvedList"/>
    <dgm:cxn modelId="{0AD53E45-A383-4105-B028-40B074A4CCB6}" type="presParOf" srcId="{95D0DC85-4309-48C5-AAF0-28D20C5059EB}" destId="{CFD755AF-1C2A-4D8F-828A-8605A8E1B72D}" srcOrd="6" destOrd="0" presId="urn:microsoft.com/office/officeart/2008/layout/VerticalCurvedList"/>
    <dgm:cxn modelId="{9D06A1BB-CB7F-48A1-9908-72BD06EF50A8}" type="presParOf" srcId="{CFD755AF-1C2A-4D8F-828A-8605A8E1B72D}" destId="{BDD6F3F5-3ABD-44C9-9225-D3157576290E}" srcOrd="0" destOrd="0" presId="urn:microsoft.com/office/officeart/2008/layout/VerticalCurvedList"/>
    <dgm:cxn modelId="{45A42FA0-5EE9-47C3-AB3C-57C88A870E25}" type="presParOf" srcId="{95D0DC85-4309-48C5-AAF0-28D20C5059EB}" destId="{C15B2052-9871-4EDC-8409-ADA58BDDCCAC}" srcOrd="7" destOrd="0" presId="urn:microsoft.com/office/officeart/2008/layout/VerticalCurvedList"/>
    <dgm:cxn modelId="{A7BD4681-9CD8-4F55-9BE3-C479D70497BE}" type="presParOf" srcId="{95D0DC85-4309-48C5-AAF0-28D20C5059EB}" destId="{49BAFE74-562C-4362-8E8B-9D384FD79440}" srcOrd="8" destOrd="0" presId="urn:microsoft.com/office/officeart/2008/layout/VerticalCurvedList"/>
    <dgm:cxn modelId="{E82CBFCB-338F-4F8C-96B4-86317FF3BF05}" type="presParOf" srcId="{49BAFE74-562C-4362-8E8B-9D384FD79440}" destId="{59E3E2ED-24E8-4273-8640-1ACB71432AD2}" srcOrd="0" destOrd="0" presId="urn:microsoft.com/office/officeart/2008/layout/VerticalCurvedList"/>
    <dgm:cxn modelId="{928037C7-F602-45F6-BB7D-64E7C991ADE2}" type="presParOf" srcId="{95D0DC85-4309-48C5-AAF0-28D20C5059EB}" destId="{67ADAC70-C138-451E-8E78-A0041D0457E6}" srcOrd="9" destOrd="0" presId="urn:microsoft.com/office/officeart/2008/layout/VerticalCurvedList"/>
    <dgm:cxn modelId="{9A4240E0-C57E-4A0E-A9DA-40F0A0F880C0}" type="presParOf" srcId="{95D0DC85-4309-48C5-AAF0-28D20C5059EB}" destId="{9F707117-27C9-4BCF-9A48-F82ADD61C8DD}" srcOrd="10" destOrd="0" presId="urn:microsoft.com/office/officeart/2008/layout/VerticalCurvedList"/>
    <dgm:cxn modelId="{60692742-D056-45DD-B1C9-C31CC5D2BE97}" type="presParOf" srcId="{9F707117-27C9-4BCF-9A48-F82ADD61C8DD}" destId="{686F2B5E-C0BF-4566-AC68-992E56BF8B2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42C300A-9BA1-43FB-A05E-9463051C6A47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50A91B8-1298-4B1B-B52A-9EE10364B7A7}">
      <dgm:prSet phldrT="[Text]" custT="1"/>
      <dgm:spPr/>
      <dgm:t>
        <a:bodyPr/>
        <a:lstStyle/>
        <a:p>
          <a:r>
            <a:rPr lang="en-US" sz="2000" i="1" dirty="0" smtClean="0"/>
            <a:t>Product </a:t>
          </a:r>
          <a:r>
            <a:rPr lang="en-US" sz="2000" dirty="0" smtClean="0"/>
            <a:t>(</a:t>
          </a:r>
          <a:r>
            <a:rPr lang="en-US" sz="2000" dirty="0" err="1" smtClean="0"/>
            <a:t>Produk</a:t>
          </a:r>
          <a:r>
            <a:rPr lang="en-US" sz="2000" dirty="0" smtClean="0"/>
            <a:t>)</a:t>
          </a:r>
          <a:endParaRPr lang="en-US" sz="2000" dirty="0"/>
        </a:p>
      </dgm:t>
    </dgm:pt>
    <dgm:pt modelId="{2A208B33-EF5B-43EC-A1BD-A01D61110258}" type="parTrans" cxnId="{3E363DA1-6C86-442D-9E6A-D5D9C4D2AFFC}">
      <dgm:prSet/>
      <dgm:spPr/>
      <dgm:t>
        <a:bodyPr/>
        <a:lstStyle/>
        <a:p>
          <a:endParaRPr lang="en-US" sz="2000"/>
        </a:p>
      </dgm:t>
    </dgm:pt>
    <dgm:pt modelId="{CEAE4A42-5AD1-4822-BC1F-47EAB5E0EB88}" type="sibTrans" cxnId="{3E363DA1-6C86-442D-9E6A-D5D9C4D2AFFC}">
      <dgm:prSet/>
      <dgm:spPr/>
      <dgm:t>
        <a:bodyPr/>
        <a:lstStyle/>
        <a:p>
          <a:endParaRPr lang="en-US" sz="2000"/>
        </a:p>
      </dgm:t>
    </dgm:pt>
    <dgm:pt modelId="{22043BD6-978E-4A46-B15C-D89490850FDB}" type="asst">
      <dgm:prSet phldrT="[Text]" custT="1"/>
      <dgm:spPr/>
      <dgm:t>
        <a:bodyPr/>
        <a:lstStyle/>
        <a:p>
          <a:r>
            <a:rPr lang="en-US" sz="2000" i="1" dirty="0" smtClean="0"/>
            <a:t>Goods</a:t>
          </a:r>
          <a:endParaRPr lang="en-US" sz="2000" i="1" dirty="0"/>
        </a:p>
      </dgm:t>
    </dgm:pt>
    <dgm:pt modelId="{7C4F7BA2-6719-428E-A175-6DEAF35F4856}" type="parTrans" cxnId="{9BB13895-E9E9-4DA2-B586-63BE47AF39B1}">
      <dgm:prSet/>
      <dgm:spPr/>
      <dgm:t>
        <a:bodyPr/>
        <a:lstStyle/>
        <a:p>
          <a:endParaRPr lang="en-US" sz="2000"/>
        </a:p>
      </dgm:t>
    </dgm:pt>
    <dgm:pt modelId="{5F0BEF63-9326-465A-95F2-C6D573AEA6B8}" type="sibTrans" cxnId="{9BB13895-E9E9-4DA2-B586-63BE47AF39B1}">
      <dgm:prSet/>
      <dgm:spPr/>
      <dgm:t>
        <a:bodyPr/>
        <a:lstStyle/>
        <a:p>
          <a:endParaRPr lang="en-US" sz="2000"/>
        </a:p>
      </dgm:t>
    </dgm:pt>
    <dgm:pt modelId="{D862D8E3-A668-4532-A48C-53D51B578CDB}">
      <dgm:prSet phldrT="[Text]" custT="1"/>
      <dgm:spPr/>
      <dgm:t>
        <a:bodyPr/>
        <a:lstStyle/>
        <a:p>
          <a:r>
            <a:rPr lang="en-US" sz="2000" i="1" dirty="0" smtClean="0"/>
            <a:t>Places</a:t>
          </a:r>
          <a:endParaRPr lang="en-US" sz="2000" i="1" dirty="0"/>
        </a:p>
      </dgm:t>
    </dgm:pt>
    <dgm:pt modelId="{FF29B299-EFBB-4DE5-8F66-1DF68DBDDADA}" type="parTrans" cxnId="{5777C382-741E-4D31-A565-F15EC5DF8ED4}">
      <dgm:prSet/>
      <dgm:spPr/>
      <dgm:t>
        <a:bodyPr/>
        <a:lstStyle/>
        <a:p>
          <a:endParaRPr lang="en-US" sz="2000"/>
        </a:p>
      </dgm:t>
    </dgm:pt>
    <dgm:pt modelId="{6CD41572-EF0F-49F2-A9EC-EBAC26DEBBB4}" type="sibTrans" cxnId="{5777C382-741E-4D31-A565-F15EC5DF8ED4}">
      <dgm:prSet/>
      <dgm:spPr/>
      <dgm:t>
        <a:bodyPr/>
        <a:lstStyle/>
        <a:p>
          <a:endParaRPr lang="en-US" sz="2000"/>
        </a:p>
      </dgm:t>
    </dgm:pt>
    <dgm:pt modelId="{AFC0E47E-67B8-42EA-887A-FF159B6641FC}">
      <dgm:prSet phldrT="[Text]" custT="1"/>
      <dgm:spPr/>
      <dgm:t>
        <a:bodyPr/>
        <a:lstStyle/>
        <a:p>
          <a:r>
            <a:rPr lang="en-US" sz="2000" i="1" dirty="0" smtClean="0"/>
            <a:t>Property</a:t>
          </a:r>
          <a:endParaRPr lang="en-US" sz="2000" i="1" dirty="0"/>
        </a:p>
      </dgm:t>
    </dgm:pt>
    <dgm:pt modelId="{DA76F626-3C7F-42AA-83F3-0E4EE584D1EE}" type="parTrans" cxnId="{9A6A29FC-04E1-41EE-9303-4AA69B4BF700}">
      <dgm:prSet/>
      <dgm:spPr/>
      <dgm:t>
        <a:bodyPr/>
        <a:lstStyle/>
        <a:p>
          <a:endParaRPr lang="en-US" sz="2000"/>
        </a:p>
      </dgm:t>
    </dgm:pt>
    <dgm:pt modelId="{F0DDC670-0EA5-4D53-846C-475666915298}" type="sibTrans" cxnId="{9A6A29FC-04E1-41EE-9303-4AA69B4BF700}">
      <dgm:prSet/>
      <dgm:spPr/>
      <dgm:t>
        <a:bodyPr/>
        <a:lstStyle/>
        <a:p>
          <a:endParaRPr lang="en-US" sz="2000"/>
        </a:p>
      </dgm:t>
    </dgm:pt>
    <dgm:pt modelId="{68D9DFAF-8C06-43EF-8190-778AEDBD59C9}">
      <dgm:prSet phldrT="[Text]" custT="1"/>
      <dgm:spPr/>
      <dgm:t>
        <a:bodyPr/>
        <a:lstStyle/>
        <a:p>
          <a:r>
            <a:rPr lang="en-US" sz="2000" i="1" dirty="0" smtClean="0"/>
            <a:t>Ideas</a:t>
          </a:r>
          <a:endParaRPr lang="en-US" sz="2000" i="1" dirty="0"/>
        </a:p>
      </dgm:t>
    </dgm:pt>
    <dgm:pt modelId="{779AA30C-5095-4B31-9A54-FBAE855DB3EA}" type="parTrans" cxnId="{C56D8BEC-8D5E-46DE-A02B-7E3D20EBBD25}">
      <dgm:prSet/>
      <dgm:spPr/>
      <dgm:t>
        <a:bodyPr/>
        <a:lstStyle/>
        <a:p>
          <a:endParaRPr lang="en-US" sz="2000"/>
        </a:p>
      </dgm:t>
    </dgm:pt>
    <dgm:pt modelId="{E4215E3A-051A-4E15-95DC-5DB01EAC869A}" type="sibTrans" cxnId="{C56D8BEC-8D5E-46DE-A02B-7E3D20EBBD25}">
      <dgm:prSet/>
      <dgm:spPr/>
      <dgm:t>
        <a:bodyPr/>
        <a:lstStyle/>
        <a:p>
          <a:endParaRPr lang="en-US" sz="2000"/>
        </a:p>
      </dgm:t>
    </dgm:pt>
    <dgm:pt modelId="{3A5C9349-9726-496E-AA2A-2D526BEF50B9}" type="asst">
      <dgm:prSet phldrT="[Text]" custT="1"/>
      <dgm:spPr/>
      <dgm:t>
        <a:bodyPr/>
        <a:lstStyle/>
        <a:p>
          <a:r>
            <a:rPr lang="en-US" sz="2000" i="1" dirty="0" smtClean="0"/>
            <a:t>Service</a:t>
          </a:r>
          <a:endParaRPr lang="en-US" sz="2000" i="1" dirty="0"/>
        </a:p>
      </dgm:t>
    </dgm:pt>
    <dgm:pt modelId="{FEEF1B14-0F49-4882-BBFC-7F90325BC2A7}" type="parTrans" cxnId="{0DE78524-C89F-42FB-85A4-D9124D6D76CD}">
      <dgm:prSet/>
      <dgm:spPr/>
      <dgm:t>
        <a:bodyPr/>
        <a:lstStyle/>
        <a:p>
          <a:endParaRPr lang="en-US" sz="2000"/>
        </a:p>
      </dgm:t>
    </dgm:pt>
    <dgm:pt modelId="{D611EB41-519E-4877-9527-7008257521A8}" type="sibTrans" cxnId="{0DE78524-C89F-42FB-85A4-D9124D6D76CD}">
      <dgm:prSet/>
      <dgm:spPr/>
      <dgm:t>
        <a:bodyPr/>
        <a:lstStyle/>
        <a:p>
          <a:endParaRPr lang="en-US" sz="2000"/>
        </a:p>
      </dgm:t>
    </dgm:pt>
    <dgm:pt modelId="{B21C614B-8247-4CFE-B0E9-87D382FDEA56}" type="asst">
      <dgm:prSet phldrT="[Text]" custT="1"/>
      <dgm:spPr/>
      <dgm:t>
        <a:bodyPr/>
        <a:lstStyle/>
        <a:p>
          <a:r>
            <a:rPr lang="en-US" sz="2000" i="1" dirty="0" smtClean="0"/>
            <a:t>Events</a:t>
          </a:r>
          <a:endParaRPr lang="en-US" sz="2000" i="1" dirty="0"/>
        </a:p>
      </dgm:t>
    </dgm:pt>
    <dgm:pt modelId="{4AA0FA22-A8B7-4486-A117-F6AC05273D72}" type="parTrans" cxnId="{A6A27A33-26A6-48D1-BD93-0C88C60824CD}">
      <dgm:prSet/>
      <dgm:spPr/>
      <dgm:t>
        <a:bodyPr/>
        <a:lstStyle/>
        <a:p>
          <a:endParaRPr lang="en-US" sz="2000"/>
        </a:p>
      </dgm:t>
    </dgm:pt>
    <dgm:pt modelId="{B9F3205C-7991-4F46-A85E-B84E05DD51F3}" type="sibTrans" cxnId="{A6A27A33-26A6-48D1-BD93-0C88C60824CD}">
      <dgm:prSet/>
      <dgm:spPr/>
      <dgm:t>
        <a:bodyPr/>
        <a:lstStyle/>
        <a:p>
          <a:endParaRPr lang="en-US" sz="2000"/>
        </a:p>
      </dgm:t>
    </dgm:pt>
    <dgm:pt modelId="{8A5E4D35-AD2D-41EB-B2EA-993F6B7F9A00}" type="asst">
      <dgm:prSet phldrT="[Text]" custT="1"/>
      <dgm:spPr/>
      <dgm:t>
        <a:bodyPr/>
        <a:lstStyle/>
        <a:p>
          <a:r>
            <a:rPr lang="en-US" sz="2000" i="1" dirty="0" smtClean="0"/>
            <a:t>Person</a:t>
          </a:r>
          <a:endParaRPr lang="en-US" sz="2000" i="1" dirty="0"/>
        </a:p>
      </dgm:t>
    </dgm:pt>
    <dgm:pt modelId="{83D0515F-E5CD-4A83-B1F0-23EEB0A15621}" type="parTrans" cxnId="{6550ACCD-399A-4CB4-8BEE-024D43C8EF91}">
      <dgm:prSet/>
      <dgm:spPr/>
      <dgm:t>
        <a:bodyPr/>
        <a:lstStyle/>
        <a:p>
          <a:endParaRPr lang="en-US" sz="2000"/>
        </a:p>
      </dgm:t>
    </dgm:pt>
    <dgm:pt modelId="{80145517-CB98-426E-B7D8-DC68FD6F9D1F}" type="sibTrans" cxnId="{6550ACCD-399A-4CB4-8BEE-024D43C8EF91}">
      <dgm:prSet/>
      <dgm:spPr/>
      <dgm:t>
        <a:bodyPr/>
        <a:lstStyle/>
        <a:p>
          <a:endParaRPr lang="en-US" sz="2000"/>
        </a:p>
      </dgm:t>
    </dgm:pt>
    <dgm:pt modelId="{2BDB1930-65BB-4207-9E81-65BE5895D405}">
      <dgm:prSet phldrT="[Text]" custT="1"/>
      <dgm:spPr/>
      <dgm:t>
        <a:bodyPr/>
        <a:lstStyle/>
        <a:p>
          <a:r>
            <a:rPr lang="en-US" sz="2000" i="1" dirty="0" smtClean="0"/>
            <a:t>Organization</a:t>
          </a:r>
          <a:endParaRPr lang="en-US" sz="2000" i="1" dirty="0"/>
        </a:p>
      </dgm:t>
    </dgm:pt>
    <dgm:pt modelId="{180945AA-B6CB-4D3F-9848-BFB155735368}" type="parTrans" cxnId="{B7DDBE81-4FBB-440D-B3D7-D3B9003DB77B}">
      <dgm:prSet/>
      <dgm:spPr/>
      <dgm:t>
        <a:bodyPr/>
        <a:lstStyle/>
        <a:p>
          <a:endParaRPr lang="en-US" sz="2000"/>
        </a:p>
      </dgm:t>
    </dgm:pt>
    <dgm:pt modelId="{2F196EDB-C082-494B-81C1-944A31930DD2}" type="sibTrans" cxnId="{B7DDBE81-4FBB-440D-B3D7-D3B9003DB77B}">
      <dgm:prSet/>
      <dgm:spPr/>
      <dgm:t>
        <a:bodyPr/>
        <a:lstStyle/>
        <a:p>
          <a:endParaRPr lang="en-US" sz="2000"/>
        </a:p>
      </dgm:t>
    </dgm:pt>
    <dgm:pt modelId="{4693F184-C7E7-4F75-B328-92FF17DBD609}">
      <dgm:prSet phldrT="[Text]" custT="1"/>
      <dgm:spPr/>
      <dgm:t>
        <a:bodyPr/>
        <a:lstStyle/>
        <a:p>
          <a:r>
            <a:rPr lang="en-US" sz="2000" i="1" dirty="0" smtClean="0"/>
            <a:t>Information</a:t>
          </a:r>
          <a:endParaRPr lang="en-US" sz="2000" i="1" dirty="0"/>
        </a:p>
      </dgm:t>
    </dgm:pt>
    <dgm:pt modelId="{D2D7F239-9F40-41BA-BD34-6925CFA15D51}" type="parTrans" cxnId="{EDB0AAA7-5462-46A8-95B9-63C90E7BF894}">
      <dgm:prSet/>
      <dgm:spPr/>
      <dgm:t>
        <a:bodyPr/>
        <a:lstStyle/>
        <a:p>
          <a:endParaRPr lang="en-US" sz="2000"/>
        </a:p>
      </dgm:t>
    </dgm:pt>
    <dgm:pt modelId="{569F36EF-E8FD-4F91-9D2E-DA6243B3E9D8}" type="sibTrans" cxnId="{EDB0AAA7-5462-46A8-95B9-63C90E7BF894}">
      <dgm:prSet/>
      <dgm:spPr/>
      <dgm:t>
        <a:bodyPr/>
        <a:lstStyle/>
        <a:p>
          <a:endParaRPr lang="en-US" sz="2000"/>
        </a:p>
      </dgm:t>
    </dgm:pt>
    <dgm:pt modelId="{D15742AB-92A6-4EB4-8024-B172FD2BE14F}" type="pres">
      <dgm:prSet presAssocID="{A42C300A-9BA1-43FB-A05E-9463051C6A4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08CB32FD-1475-49E6-BD6B-B31A534E39FC}" type="pres">
      <dgm:prSet presAssocID="{F50A91B8-1298-4B1B-B52A-9EE10364B7A7}" presName="hierRoot1" presStyleCnt="0">
        <dgm:presLayoutVars>
          <dgm:hierBranch val="init"/>
        </dgm:presLayoutVars>
      </dgm:prSet>
      <dgm:spPr/>
    </dgm:pt>
    <dgm:pt modelId="{2B1AEDA0-B695-4FFF-927D-EA384B13B562}" type="pres">
      <dgm:prSet presAssocID="{F50A91B8-1298-4B1B-B52A-9EE10364B7A7}" presName="rootComposite1" presStyleCnt="0"/>
      <dgm:spPr/>
    </dgm:pt>
    <dgm:pt modelId="{C2E01ED8-50BE-4432-93A6-3923895277EB}" type="pres">
      <dgm:prSet presAssocID="{F50A91B8-1298-4B1B-B52A-9EE10364B7A7}" presName="rootText1" presStyleLbl="node0" presStyleIdx="0" presStyleCnt="1" custScaleX="17505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66B255-82D6-4FD2-B9FB-9A1CAA9E630E}" type="pres">
      <dgm:prSet presAssocID="{F50A91B8-1298-4B1B-B52A-9EE10364B7A7}" presName="rootConnector1" presStyleLbl="node1" presStyleIdx="0" presStyleCnt="0"/>
      <dgm:spPr/>
      <dgm:t>
        <a:bodyPr/>
        <a:lstStyle/>
        <a:p>
          <a:endParaRPr lang="id-ID"/>
        </a:p>
      </dgm:t>
    </dgm:pt>
    <dgm:pt modelId="{5D261924-3C58-44F7-8979-DDE664235175}" type="pres">
      <dgm:prSet presAssocID="{F50A91B8-1298-4B1B-B52A-9EE10364B7A7}" presName="hierChild2" presStyleCnt="0"/>
      <dgm:spPr/>
    </dgm:pt>
    <dgm:pt modelId="{0D6297F2-1A0A-49CA-B82B-19CC528FC973}" type="pres">
      <dgm:prSet presAssocID="{FF29B299-EFBB-4DE5-8F66-1DF68DBDDADA}" presName="Name37" presStyleLbl="parChTrans1D2" presStyleIdx="0" presStyleCnt="9"/>
      <dgm:spPr/>
      <dgm:t>
        <a:bodyPr/>
        <a:lstStyle/>
        <a:p>
          <a:endParaRPr lang="id-ID"/>
        </a:p>
      </dgm:t>
    </dgm:pt>
    <dgm:pt modelId="{2C6C05A6-D178-4F75-AD13-78A16A4093EE}" type="pres">
      <dgm:prSet presAssocID="{D862D8E3-A668-4532-A48C-53D51B578CDB}" presName="hierRoot2" presStyleCnt="0">
        <dgm:presLayoutVars>
          <dgm:hierBranch val="init"/>
        </dgm:presLayoutVars>
      </dgm:prSet>
      <dgm:spPr/>
    </dgm:pt>
    <dgm:pt modelId="{4DE26EAC-C1F0-40D7-BD52-FA679EBA82EC}" type="pres">
      <dgm:prSet presAssocID="{D862D8E3-A668-4532-A48C-53D51B578CDB}" presName="rootComposite" presStyleCnt="0"/>
      <dgm:spPr/>
    </dgm:pt>
    <dgm:pt modelId="{F7DF9463-7297-4B2E-914C-6874FA04A321}" type="pres">
      <dgm:prSet presAssocID="{D862D8E3-A668-4532-A48C-53D51B578CDB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EC26701-AD59-494C-BF47-73AB7C5E882B}" type="pres">
      <dgm:prSet presAssocID="{D862D8E3-A668-4532-A48C-53D51B578CDB}" presName="rootConnector" presStyleLbl="node2" presStyleIdx="0" presStyleCnt="5"/>
      <dgm:spPr/>
      <dgm:t>
        <a:bodyPr/>
        <a:lstStyle/>
        <a:p>
          <a:endParaRPr lang="id-ID"/>
        </a:p>
      </dgm:t>
    </dgm:pt>
    <dgm:pt modelId="{A37023FA-B184-4B32-BE96-B54CBA475289}" type="pres">
      <dgm:prSet presAssocID="{D862D8E3-A668-4532-A48C-53D51B578CDB}" presName="hierChild4" presStyleCnt="0"/>
      <dgm:spPr/>
    </dgm:pt>
    <dgm:pt modelId="{11BC6D75-6066-4F21-AC7C-E2EF4A84120C}" type="pres">
      <dgm:prSet presAssocID="{D862D8E3-A668-4532-A48C-53D51B578CDB}" presName="hierChild5" presStyleCnt="0"/>
      <dgm:spPr/>
    </dgm:pt>
    <dgm:pt modelId="{75F90E43-4A87-483F-80FD-04E306ED50FC}" type="pres">
      <dgm:prSet presAssocID="{DA76F626-3C7F-42AA-83F3-0E4EE584D1EE}" presName="Name37" presStyleLbl="parChTrans1D2" presStyleIdx="1" presStyleCnt="9"/>
      <dgm:spPr/>
      <dgm:t>
        <a:bodyPr/>
        <a:lstStyle/>
        <a:p>
          <a:endParaRPr lang="id-ID"/>
        </a:p>
      </dgm:t>
    </dgm:pt>
    <dgm:pt modelId="{2715317E-0B53-4BDC-882E-9C7FD38AB062}" type="pres">
      <dgm:prSet presAssocID="{AFC0E47E-67B8-42EA-887A-FF159B6641FC}" presName="hierRoot2" presStyleCnt="0">
        <dgm:presLayoutVars>
          <dgm:hierBranch val="init"/>
        </dgm:presLayoutVars>
      </dgm:prSet>
      <dgm:spPr/>
    </dgm:pt>
    <dgm:pt modelId="{336FBDA7-8FD8-46F4-8BF8-381E95CC7FF3}" type="pres">
      <dgm:prSet presAssocID="{AFC0E47E-67B8-42EA-887A-FF159B6641FC}" presName="rootComposite" presStyleCnt="0"/>
      <dgm:spPr/>
    </dgm:pt>
    <dgm:pt modelId="{34AA3A0A-103C-485F-B97A-D8C62964B9BA}" type="pres">
      <dgm:prSet presAssocID="{AFC0E47E-67B8-42EA-887A-FF159B6641FC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D1E59A30-5114-457E-BEA1-465A9568BE6C}" type="pres">
      <dgm:prSet presAssocID="{AFC0E47E-67B8-42EA-887A-FF159B6641FC}" presName="rootConnector" presStyleLbl="node2" presStyleIdx="1" presStyleCnt="5"/>
      <dgm:spPr/>
      <dgm:t>
        <a:bodyPr/>
        <a:lstStyle/>
        <a:p>
          <a:endParaRPr lang="id-ID"/>
        </a:p>
      </dgm:t>
    </dgm:pt>
    <dgm:pt modelId="{C16EACB5-1754-4B81-9395-389926E03C4B}" type="pres">
      <dgm:prSet presAssocID="{AFC0E47E-67B8-42EA-887A-FF159B6641FC}" presName="hierChild4" presStyleCnt="0"/>
      <dgm:spPr/>
    </dgm:pt>
    <dgm:pt modelId="{3B817EF8-7A9E-4358-9239-8E90CD9802B1}" type="pres">
      <dgm:prSet presAssocID="{AFC0E47E-67B8-42EA-887A-FF159B6641FC}" presName="hierChild5" presStyleCnt="0"/>
      <dgm:spPr/>
    </dgm:pt>
    <dgm:pt modelId="{B696EA54-79D6-4DB9-A292-053E8E683C48}" type="pres">
      <dgm:prSet presAssocID="{180945AA-B6CB-4D3F-9848-BFB155735368}" presName="Name37" presStyleLbl="parChTrans1D2" presStyleIdx="2" presStyleCnt="9"/>
      <dgm:spPr/>
      <dgm:t>
        <a:bodyPr/>
        <a:lstStyle/>
        <a:p>
          <a:endParaRPr lang="id-ID"/>
        </a:p>
      </dgm:t>
    </dgm:pt>
    <dgm:pt modelId="{C6CA4ADC-AA21-4351-8B7B-575BE50463EE}" type="pres">
      <dgm:prSet presAssocID="{2BDB1930-65BB-4207-9E81-65BE5895D405}" presName="hierRoot2" presStyleCnt="0">
        <dgm:presLayoutVars>
          <dgm:hierBranch val="init"/>
        </dgm:presLayoutVars>
      </dgm:prSet>
      <dgm:spPr/>
    </dgm:pt>
    <dgm:pt modelId="{81305EAA-6895-4E47-BA54-2D5F1D8C371D}" type="pres">
      <dgm:prSet presAssocID="{2BDB1930-65BB-4207-9E81-65BE5895D405}" presName="rootComposite" presStyleCnt="0"/>
      <dgm:spPr/>
    </dgm:pt>
    <dgm:pt modelId="{D6127D2B-DEDD-45C4-8194-D78203EA5130}" type="pres">
      <dgm:prSet presAssocID="{2BDB1930-65BB-4207-9E81-65BE5895D405}" presName="rootText" presStyleLbl="node2" presStyleIdx="2" presStyleCnt="5" custScaleX="11682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CAB59307-6846-4E7C-A988-511E8A63D07F}" type="pres">
      <dgm:prSet presAssocID="{2BDB1930-65BB-4207-9E81-65BE5895D405}" presName="rootConnector" presStyleLbl="node2" presStyleIdx="2" presStyleCnt="5"/>
      <dgm:spPr/>
      <dgm:t>
        <a:bodyPr/>
        <a:lstStyle/>
        <a:p>
          <a:endParaRPr lang="id-ID"/>
        </a:p>
      </dgm:t>
    </dgm:pt>
    <dgm:pt modelId="{CA783DD3-F4CE-4EDC-A03F-D7283AEB08F5}" type="pres">
      <dgm:prSet presAssocID="{2BDB1930-65BB-4207-9E81-65BE5895D405}" presName="hierChild4" presStyleCnt="0"/>
      <dgm:spPr/>
    </dgm:pt>
    <dgm:pt modelId="{71408A1A-C036-404B-AB88-5FCFD9DD7D9A}" type="pres">
      <dgm:prSet presAssocID="{2BDB1930-65BB-4207-9E81-65BE5895D405}" presName="hierChild5" presStyleCnt="0"/>
      <dgm:spPr/>
    </dgm:pt>
    <dgm:pt modelId="{14DB939F-DC5C-4AFA-B5DF-D5716FB80740}" type="pres">
      <dgm:prSet presAssocID="{D2D7F239-9F40-41BA-BD34-6925CFA15D51}" presName="Name37" presStyleLbl="parChTrans1D2" presStyleIdx="3" presStyleCnt="9"/>
      <dgm:spPr/>
      <dgm:t>
        <a:bodyPr/>
        <a:lstStyle/>
        <a:p>
          <a:endParaRPr lang="id-ID"/>
        </a:p>
      </dgm:t>
    </dgm:pt>
    <dgm:pt modelId="{DD9D4B1A-A6ED-4F0A-ADFB-21604AC237DA}" type="pres">
      <dgm:prSet presAssocID="{4693F184-C7E7-4F75-B328-92FF17DBD609}" presName="hierRoot2" presStyleCnt="0">
        <dgm:presLayoutVars>
          <dgm:hierBranch val="init"/>
        </dgm:presLayoutVars>
      </dgm:prSet>
      <dgm:spPr/>
    </dgm:pt>
    <dgm:pt modelId="{DD97D218-B0DB-4770-9CCD-C16B724DD713}" type="pres">
      <dgm:prSet presAssocID="{4693F184-C7E7-4F75-B328-92FF17DBD609}" presName="rootComposite" presStyleCnt="0"/>
      <dgm:spPr/>
    </dgm:pt>
    <dgm:pt modelId="{76293D3D-C017-4D73-BBE0-2E8952FF11CC}" type="pres">
      <dgm:prSet presAssocID="{4693F184-C7E7-4F75-B328-92FF17DBD609}" presName="rootText" presStyleLbl="node2" presStyleIdx="3" presStyleCnt="5" custScaleX="114587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53CBCD6-CB8E-454B-9B65-A66B2F31E9C7}" type="pres">
      <dgm:prSet presAssocID="{4693F184-C7E7-4F75-B328-92FF17DBD609}" presName="rootConnector" presStyleLbl="node2" presStyleIdx="3" presStyleCnt="5"/>
      <dgm:spPr/>
      <dgm:t>
        <a:bodyPr/>
        <a:lstStyle/>
        <a:p>
          <a:endParaRPr lang="id-ID"/>
        </a:p>
      </dgm:t>
    </dgm:pt>
    <dgm:pt modelId="{98A4FB15-951B-4155-90CF-3B50D0C362F2}" type="pres">
      <dgm:prSet presAssocID="{4693F184-C7E7-4F75-B328-92FF17DBD609}" presName="hierChild4" presStyleCnt="0"/>
      <dgm:spPr/>
    </dgm:pt>
    <dgm:pt modelId="{6CC132C6-E825-454E-BA6B-0BDB6575D32A}" type="pres">
      <dgm:prSet presAssocID="{4693F184-C7E7-4F75-B328-92FF17DBD609}" presName="hierChild5" presStyleCnt="0"/>
      <dgm:spPr/>
    </dgm:pt>
    <dgm:pt modelId="{4AA55BA1-A4B7-41F2-9A66-B2C04262ADA0}" type="pres">
      <dgm:prSet presAssocID="{779AA30C-5095-4B31-9A54-FBAE855DB3EA}" presName="Name37" presStyleLbl="parChTrans1D2" presStyleIdx="4" presStyleCnt="9"/>
      <dgm:spPr/>
      <dgm:t>
        <a:bodyPr/>
        <a:lstStyle/>
        <a:p>
          <a:endParaRPr lang="id-ID"/>
        </a:p>
      </dgm:t>
    </dgm:pt>
    <dgm:pt modelId="{25686F9F-4DF4-4D17-B96F-1352EBB54C9C}" type="pres">
      <dgm:prSet presAssocID="{68D9DFAF-8C06-43EF-8190-778AEDBD59C9}" presName="hierRoot2" presStyleCnt="0">
        <dgm:presLayoutVars>
          <dgm:hierBranch val="init"/>
        </dgm:presLayoutVars>
      </dgm:prSet>
      <dgm:spPr/>
    </dgm:pt>
    <dgm:pt modelId="{FF4864E7-5EFF-47D0-A5FA-730FB777C369}" type="pres">
      <dgm:prSet presAssocID="{68D9DFAF-8C06-43EF-8190-778AEDBD59C9}" presName="rootComposite" presStyleCnt="0"/>
      <dgm:spPr/>
    </dgm:pt>
    <dgm:pt modelId="{81FA5559-414F-4876-86DF-64B99C010003}" type="pres">
      <dgm:prSet presAssocID="{68D9DFAF-8C06-43EF-8190-778AEDBD59C9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1FECC1B-B632-4BC1-ACAE-976C55FE0DE5}" type="pres">
      <dgm:prSet presAssocID="{68D9DFAF-8C06-43EF-8190-778AEDBD59C9}" presName="rootConnector" presStyleLbl="node2" presStyleIdx="4" presStyleCnt="5"/>
      <dgm:spPr/>
      <dgm:t>
        <a:bodyPr/>
        <a:lstStyle/>
        <a:p>
          <a:endParaRPr lang="id-ID"/>
        </a:p>
      </dgm:t>
    </dgm:pt>
    <dgm:pt modelId="{0CFC06F1-15C0-4DDB-97B8-937CE27FFE9F}" type="pres">
      <dgm:prSet presAssocID="{68D9DFAF-8C06-43EF-8190-778AEDBD59C9}" presName="hierChild4" presStyleCnt="0"/>
      <dgm:spPr/>
    </dgm:pt>
    <dgm:pt modelId="{A215B8FF-F22A-46B5-BD3B-EA2687FD904B}" type="pres">
      <dgm:prSet presAssocID="{68D9DFAF-8C06-43EF-8190-778AEDBD59C9}" presName="hierChild5" presStyleCnt="0"/>
      <dgm:spPr/>
    </dgm:pt>
    <dgm:pt modelId="{11CF634E-F7AD-4F46-A7DF-DE389DF28EAD}" type="pres">
      <dgm:prSet presAssocID="{F50A91B8-1298-4B1B-B52A-9EE10364B7A7}" presName="hierChild3" presStyleCnt="0"/>
      <dgm:spPr/>
    </dgm:pt>
    <dgm:pt modelId="{B94E53BE-734B-41BB-B986-03646CA9F321}" type="pres">
      <dgm:prSet presAssocID="{7C4F7BA2-6719-428E-A175-6DEAF35F4856}" presName="Name111" presStyleLbl="parChTrans1D2" presStyleIdx="5" presStyleCnt="9"/>
      <dgm:spPr/>
      <dgm:t>
        <a:bodyPr/>
        <a:lstStyle/>
        <a:p>
          <a:endParaRPr lang="id-ID"/>
        </a:p>
      </dgm:t>
    </dgm:pt>
    <dgm:pt modelId="{F0BD45E5-EA74-43A0-812F-954E134C01BA}" type="pres">
      <dgm:prSet presAssocID="{22043BD6-978E-4A46-B15C-D89490850FDB}" presName="hierRoot3" presStyleCnt="0">
        <dgm:presLayoutVars>
          <dgm:hierBranch val="init"/>
        </dgm:presLayoutVars>
      </dgm:prSet>
      <dgm:spPr/>
    </dgm:pt>
    <dgm:pt modelId="{166A5462-2A49-4B20-9C8B-F0A8F605B40D}" type="pres">
      <dgm:prSet presAssocID="{22043BD6-978E-4A46-B15C-D89490850FDB}" presName="rootComposite3" presStyleCnt="0"/>
      <dgm:spPr/>
    </dgm:pt>
    <dgm:pt modelId="{8F52B501-70F6-4B38-867D-0D0A6D7F5AB9}" type="pres">
      <dgm:prSet presAssocID="{22043BD6-978E-4A46-B15C-D89490850FDB}" presName="rootText3" presStyleLbl="asst1" presStyleIdx="0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D33323FA-34CD-480A-B79A-D53AA161A080}" type="pres">
      <dgm:prSet presAssocID="{22043BD6-978E-4A46-B15C-D89490850FDB}" presName="rootConnector3" presStyleLbl="asst1" presStyleIdx="0" presStyleCnt="4"/>
      <dgm:spPr/>
      <dgm:t>
        <a:bodyPr/>
        <a:lstStyle/>
        <a:p>
          <a:endParaRPr lang="id-ID"/>
        </a:p>
      </dgm:t>
    </dgm:pt>
    <dgm:pt modelId="{FB0C1A97-6E5F-4F6E-AAC8-BD70CFBCC85D}" type="pres">
      <dgm:prSet presAssocID="{22043BD6-978E-4A46-B15C-D89490850FDB}" presName="hierChild6" presStyleCnt="0"/>
      <dgm:spPr/>
    </dgm:pt>
    <dgm:pt modelId="{3FC847F5-141F-4F15-B7A4-4DCAD9F2BBD5}" type="pres">
      <dgm:prSet presAssocID="{22043BD6-978E-4A46-B15C-D89490850FDB}" presName="hierChild7" presStyleCnt="0"/>
      <dgm:spPr/>
    </dgm:pt>
    <dgm:pt modelId="{104E45E8-6AF9-48C1-B4C2-38C1FEB1CFAB}" type="pres">
      <dgm:prSet presAssocID="{FEEF1B14-0F49-4882-BBFC-7F90325BC2A7}" presName="Name111" presStyleLbl="parChTrans1D2" presStyleIdx="6" presStyleCnt="9"/>
      <dgm:spPr/>
      <dgm:t>
        <a:bodyPr/>
        <a:lstStyle/>
        <a:p>
          <a:endParaRPr lang="id-ID"/>
        </a:p>
      </dgm:t>
    </dgm:pt>
    <dgm:pt modelId="{BC55683F-C43E-43B2-84E4-BD9A7F9FB30A}" type="pres">
      <dgm:prSet presAssocID="{3A5C9349-9726-496E-AA2A-2D526BEF50B9}" presName="hierRoot3" presStyleCnt="0">
        <dgm:presLayoutVars>
          <dgm:hierBranch val="init"/>
        </dgm:presLayoutVars>
      </dgm:prSet>
      <dgm:spPr/>
    </dgm:pt>
    <dgm:pt modelId="{9E6E14FB-4B66-44FA-808E-633F5031D1A7}" type="pres">
      <dgm:prSet presAssocID="{3A5C9349-9726-496E-AA2A-2D526BEF50B9}" presName="rootComposite3" presStyleCnt="0"/>
      <dgm:spPr/>
    </dgm:pt>
    <dgm:pt modelId="{194B1609-C207-484C-977A-EC01455A7D7F}" type="pres">
      <dgm:prSet presAssocID="{3A5C9349-9726-496E-AA2A-2D526BEF50B9}" presName="rootText3" presStyleLbl="asst1" presStyleIdx="1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07F9CD2-F0FC-4F54-A43C-902D3F29EFC7}" type="pres">
      <dgm:prSet presAssocID="{3A5C9349-9726-496E-AA2A-2D526BEF50B9}" presName="rootConnector3" presStyleLbl="asst1" presStyleIdx="1" presStyleCnt="4"/>
      <dgm:spPr/>
      <dgm:t>
        <a:bodyPr/>
        <a:lstStyle/>
        <a:p>
          <a:endParaRPr lang="id-ID"/>
        </a:p>
      </dgm:t>
    </dgm:pt>
    <dgm:pt modelId="{F0BBC735-2BE2-426A-830D-EC8A474CCB23}" type="pres">
      <dgm:prSet presAssocID="{3A5C9349-9726-496E-AA2A-2D526BEF50B9}" presName="hierChild6" presStyleCnt="0"/>
      <dgm:spPr/>
    </dgm:pt>
    <dgm:pt modelId="{AD6D894D-425A-4438-9872-29D5B6E9F9A8}" type="pres">
      <dgm:prSet presAssocID="{3A5C9349-9726-496E-AA2A-2D526BEF50B9}" presName="hierChild7" presStyleCnt="0"/>
      <dgm:spPr/>
    </dgm:pt>
    <dgm:pt modelId="{04289ED5-7851-4E53-B647-75F7FD39835E}" type="pres">
      <dgm:prSet presAssocID="{4AA0FA22-A8B7-4486-A117-F6AC05273D72}" presName="Name111" presStyleLbl="parChTrans1D2" presStyleIdx="7" presStyleCnt="9"/>
      <dgm:spPr/>
      <dgm:t>
        <a:bodyPr/>
        <a:lstStyle/>
        <a:p>
          <a:endParaRPr lang="id-ID"/>
        </a:p>
      </dgm:t>
    </dgm:pt>
    <dgm:pt modelId="{2D08E7E6-E09A-491D-8720-BF6FBF357506}" type="pres">
      <dgm:prSet presAssocID="{B21C614B-8247-4CFE-B0E9-87D382FDEA56}" presName="hierRoot3" presStyleCnt="0">
        <dgm:presLayoutVars>
          <dgm:hierBranch val="init"/>
        </dgm:presLayoutVars>
      </dgm:prSet>
      <dgm:spPr/>
    </dgm:pt>
    <dgm:pt modelId="{9ED44D73-2CDC-49C1-AEC1-DABD2A5AC404}" type="pres">
      <dgm:prSet presAssocID="{B21C614B-8247-4CFE-B0E9-87D382FDEA56}" presName="rootComposite3" presStyleCnt="0"/>
      <dgm:spPr/>
    </dgm:pt>
    <dgm:pt modelId="{54CB36AB-40E7-4010-892E-CC443B0C2551}" type="pres">
      <dgm:prSet presAssocID="{B21C614B-8247-4CFE-B0E9-87D382FDEA56}" presName="rootText3" presStyleLbl="asst1" presStyleIdx="2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DF4EC719-1B5E-43EB-83E0-2642FE607349}" type="pres">
      <dgm:prSet presAssocID="{B21C614B-8247-4CFE-B0E9-87D382FDEA56}" presName="rootConnector3" presStyleLbl="asst1" presStyleIdx="2" presStyleCnt="4"/>
      <dgm:spPr/>
      <dgm:t>
        <a:bodyPr/>
        <a:lstStyle/>
        <a:p>
          <a:endParaRPr lang="id-ID"/>
        </a:p>
      </dgm:t>
    </dgm:pt>
    <dgm:pt modelId="{BED9C01F-0F01-4AE5-B0D4-6430D2BACFA2}" type="pres">
      <dgm:prSet presAssocID="{B21C614B-8247-4CFE-B0E9-87D382FDEA56}" presName="hierChild6" presStyleCnt="0"/>
      <dgm:spPr/>
    </dgm:pt>
    <dgm:pt modelId="{1FE23675-6796-4F26-8B7C-ABE172BA44F6}" type="pres">
      <dgm:prSet presAssocID="{B21C614B-8247-4CFE-B0E9-87D382FDEA56}" presName="hierChild7" presStyleCnt="0"/>
      <dgm:spPr/>
    </dgm:pt>
    <dgm:pt modelId="{8F16EF22-E9E6-46A6-9550-43D836918DC8}" type="pres">
      <dgm:prSet presAssocID="{83D0515F-E5CD-4A83-B1F0-23EEB0A15621}" presName="Name111" presStyleLbl="parChTrans1D2" presStyleIdx="8" presStyleCnt="9"/>
      <dgm:spPr/>
      <dgm:t>
        <a:bodyPr/>
        <a:lstStyle/>
        <a:p>
          <a:endParaRPr lang="id-ID"/>
        </a:p>
      </dgm:t>
    </dgm:pt>
    <dgm:pt modelId="{7F7734EE-E1D8-46F3-82EA-9AB56DFB0136}" type="pres">
      <dgm:prSet presAssocID="{8A5E4D35-AD2D-41EB-B2EA-993F6B7F9A00}" presName="hierRoot3" presStyleCnt="0">
        <dgm:presLayoutVars>
          <dgm:hierBranch val="init"/>
        </dgm:presLayoutVars>
      </dgm:prSet>
      <dgm:spPr/>
    </dgm:pt>
    <dgm:pt modelId="{4A462F7B-5E59-46C3-9E00-9D9578AD8CBA}" type="pres">
      <dgm:prSet presAssocID="{8A5E4D35-AD2D-41EB-B2EA-993F6B7F9A00}" presName="rootComposite3" presStyleCnt="0"/>
      <dgm:spPr/>
    </dgm:pt>
    <dgm:pt modelId="{648674A6-2D29-4C8B-87E1-EF57452F9DF4}" type="pres">
      <dgm:prSet presAssocID="{8A5E4D35-AD2D-41EB-B2EA-993F6B7F9A00}" presName="rootText3" presStyleLbl="asst1" presStyleIdx="3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515A74D4-AA8C-483A-BA22-CC6CF97FE0BA}" type="pres">
      <dgm:prSet presAssocID="{8A5E4D35-AD2D-41EB-B2EA-993F6B7F9A00}" presName="rootConnector3" presStyleLbl="asst1" presStyleIdx="3" presStyleCnt="4"/>
      <dgm:spPr/>
      <dgm:t>
        <a:bodyPr/>
        <a:lstStyle/>
        <a:p>
          <a:endParaRPr lang="id-ID"/>
        </a:p>
      </dgm:t>
    </dgm:pt>
    <dgm:pt modelId="{E166748D-236B-43FF-A67B-1A34A08157BD}" type="pres">
      <dgm:prSet presAssocID="{8A5E4D35-AD2D-41EB-B2EA-993F6B7F9A00}" presName="hierChild6" presStyleCnt="0"/>
      <dgm:spPr/>
    </dgm:pt>
    <dgm:pt modelId="{7B21D2F6-75DC-4CFD-BA11-6EE4EB0A256B}" type="pres">
      <dgm:prSet presAssocID="{8A5E4D35-AD2D-41EB-B2EA-993F6B7F9A00}" presName="hierChild7" presStyleCnt="0"/>
      <dgm:spPr/>
    </dgm:pt>
  </dgm:ptLst>
  <dgm:cxnLst>
    <dgm:cxn modelId="{59F7475C-D84C-46CA-AD41-A17A332D769F}" type="presOf" srcId="{4AA0FA22-A8B7-4486-A117-F6AC05273D72}" destId="{04289ED5-7851-4E53-B647-75F7FD39835E}" srcOrd="0" destOrd="0" presId="urn:microsoft.com/office/officeart/2005/8/layout/orgChart1"/>
    <dgm:cxn modelId="{5777C382-741E-4D31-A565-F15EC5DF8ED4}" srcId="{F50A91B8-1298-4B1B-B52A-9EE10364B7A7}" destId="{D862D8E3-A668-4532-A48C-53D51B578CDB}" srcOrd="4" destOrd="0" parTransId="{FF29B299-EFBB-4DE5-8F66-1DF68DBDDADA}" sibTransId="{6CD41572-EF0F-49F2-A9EC-EBAC26DEBBB4}"/>
    <dgm:cxn modelId="{33172A5F-EF57-4E8B-948A-72D0802F6507}" type="presOf" srcId="{F50A91B8-1298-4B1B-B52A-9EE10364B7A7}" destId="{C2E01ED8-50BE-4432-93A6-3923895277EB}" srcOrd="0" destOrd="0" presId="urn:microsoft.com/office/officeart/2005/8/layout/orgChart1"/>
    <dgm:cxn modelId="{5629B92B-2944-41D4-9A4C-395D19F8498F}" type="presOf" srcId="{A42C300A-9BA1-43FB-A05E-9463051C6A47}" destId="{D15742AB-92A6-4EB4-8024-B172FD2BE14F}" srcOrd="0" destOrd="0" presId="urn:microsoft.com/office/officeart/2005/8/layout/orgChart1"/>
    <dgm:cxn modelId="{726B2673-CDD9-4434-8EA3-8D462CDBBCB7}" type="presOf" srcId="{2BDB1930-65BB-4207-9E81-65BE5895D405}" destId="{CAB59307-6846-4E7C-A988-511E8A63D07F}" srcOrd="1" destOrd="0" presId="urn:microsoft.com/office/officeart/2005/8/layout/orgChart1"/>
    <dgm:cxn modelId="{A6A27A33-26A6-48D1-BD93-0C88C60824CD}" srcId="{F50A91B8-1298-4B1B-B52A-9EE10364B7A7}" destId="{B21C614B-8247-4CFE-B0E9-87D382FDEA56}" srcOrd="2" destOrd="0" parTransId="{4AA0FA22-A8B7-4486-A117-F6AC05273D72}" sibTransId="{B9F3205C-7991-4F46-A85E-B84E05DD51F3}"/>
    <dgm:cxn modelId="{6ADE9C35-BD55-4DBA-A6A1-2F2D098A4068}" type="presOf" srcId="{2BDB1930-65BB-4207-9E81-65BE5895D405}" destId="{D6127D2B-DEDD-45C4-8194-D78203EA5130}" srcOrd="0" destOrd="0" presId="urn:microsoft.com/office/officeart/2005/8/layout/orgChart1"/>
    <dgm:cxn modelId="{CBF5F655-4EEE-4FB5-BB8A-BD26031EDD31}" type="presOf" srcId="{AFC0E47E-67B8-42EA-887A-FF159B6641FC}" destId="{D1E59A30-5114-457E-BEA1-465A9568BE6C}" srcOrd="1" destOrd="0" presId="urn:microsoft.com/office/officeart/2005/8/layout/orgChart1"/>
    <dgm:cxn modelId="{D0BE3A0B-D559-4927-B965-EA9374C9854D}" type="presOf" srcId="{DA76F626-3C7F-42AA-83F3-0E4EE584D1EE}" destId="{75F90E43-4A87-483F-80FD-04E306ED50FC}" srcOrd="0" destOrd="0" presId="urn:microsoft.com/office/officeart/2005/8/layout/orgChart1"/>
    <dgm:cxn modelId="{EDB0AAA7-5462-46A8-95B9-63C90E7BF894}" srcId="{F50A91B8-1298-4B1B-B52A-9EE10364B7A7}" destId="{4693F184-C7E7-4F75-B328-92FF17DBD609}" srcOrd="7" destOrd="0" parTransId="{D2D7F239-9F40-41BA-BD34-6925CFA15D51}" sibTransId="{569F36EF-E8FD-4F91-9D2E-DA6243B3E9D8}"/>
    <dgm:cxn modelId="{3DC11A77-54D6-4957-9259-E0A3C13B2483}" type="presOf" srcId="{AFC0E47E-67B8-42EA-887A-FF159B6641FC}" destId="{34AA3A0A-103C-485F-B97A-D8C62964B9BA}" srcOrd="0" destOrd="0" presId="urn:microsoft.com/office/officeart/2005/8/layout/orgChart1"/>
    <dgm:cxn modelId="{4A515A6C-9D8D-4D2F-B391-0051E03CDD8D}" type="presOf" srcId="{B21C614B-8247-4CFE-B0E9-87D382FDEA56}" destId="{DF4EC719-1B5E-43EB-83E0-2642FE607349}" srcOrd="1" destOrd="0" presId="urn:microsoft.com/office/officeart/2005/8/layout/orgChart1"/>
    <dgm:cxn modelId="{2C8AAD93-69E6-4548-9F7C-33802B123BE2}" type="presOf" srcId="{22043BD6-978E-4A46-B15C-D89490850FDB}" destId="{D33323FA-34CD-480A-B79A-D53AA161A080}" srcOrd="1" destOrd="0" presId="urn:microsoft.com/office/officeart/2005/8/layout/orgChart1"/>
    <dgm:cxn modelId="{4ADB1F8D-B68E-488C-97F8-8C5E7EF1DFC9}" type="presOf" srcId="{779AA30C-5095-4B31-9A54-FBAE855DB3EA}" destId="{4AA55BA1-A4B7-41F2-9A66-B2C04262ADA0}" srcOrd="0" destOrd="0" presId="urn:microsoft.com/office/officeart/2005/8/layout/orgChart1"/>
    <dgm:cxn modelId="{5AF4A523-13D9-4091-94DA-8CF5924C6802}" type="presOf" srcId="{3A5C9349-9726-496E-AA2A-2D526BEF50B9}" destId="{194B1609-C207-484C-977A-EC01455A7D7F}" srcOrd="0" destOrd="0" presId="urn:microsoft.com/office/officeart/2005/8/layout/orgChart1"/>
    <dgm:cxn modelId="{F291FA09-D825-4B05-8075-2AB9306E57F1}" type="presOf" srcId="{7C4F7BA2-6719-428E-A175-6DEAF35F4856}" destId="{B94E53BE-734B-41BB-B986-03646CA9F321}" srcOrd="0" destOrd="0" presId="urn:microsoft.com/office/officeart/2005/8/layout/orgChart1"/>
    <dgm:cxn modelId="{B7DDBE81-4FBB-440D-B3D7-D3B9003DB77B}" srcId="{F50A91B8-1298-4B1B-B52A-9EE10364B7A7}" destId="{2BDB1930-65BB-4207-9E81-65BE5895D405}" srcOrd="6" destOrd="0" parTransId="{180945AA-B6CB-4D3F-9848-BFB155735368}" sibTransId="{2F196EDB-C082-494B-81C1-944A31930DD2}"/>
    <dgm:cxn modelId="{3E363DA1-6C86-442D-9E6A-D5D9C4D2AFFC}" srcId="{A42C300A-9BA1-43FB-A05E-9463051C6A47}" destId="{F50A91B8-1298-4B1B-B52A-9EE10364B7A7}" srcOrd="0" destOrd="0" parTransId="{2A208B33-EF5B-43EC-A1BD-A01D61110258}" sibTransId="{CEAE4A42-5AD1-4822-BC1F-47EAB5E0EB88}"/>
    <dgm:cxn modelId="{035B2B18-88E4-4607-A381-F4246CF9255D}" type="presOf" srcId="{4693F184-C7E7-4F75-B328-92FF17DBD609}" destId="{853CBCD6-CB8E-454B-9B65-A66B2F31E9C7}" srcOrd="1" destOrd="0" presId="urn:microsoft.com/office/officeart/2005/8/layout/orgChart1"/>
    <dgm:cxn modelId="{6550ACCD-399A-4CB4-8BEE-024D43C8EF91}" srcId="{F50A91B8-1298-4B1B-B52A-9EE10364B7A7}" destId="{8A5E4D35-AD2D-41EB-B2EA-993F6B7F9A00}" srcOrd="3" destOrd="0" parTransId="{83D0515F-E5CD-4A83-B1F0-23EEB0A15621}" sibTransId="{80145517-CB98-426E-B7D8-DC68FD6F9D1F}"/>
    <dgm:cxn modelId="{6FFCE685-45A9-4382-AB21-1D36A15FB5C1}" type="presOf" srcId="{3A5C9349-9726-496E-AA2A-2D526BEF50B9}" destId="{907F9CD2-F0FC-4F54-A43C-902D3F29EFC7}" srcOrd="1" destOrd="0" presId="urn:microsoft.com/office/officeart/2005/8/layout/orgChart1"/>
    <dgm:cxn modelId="{3F0793F3-6D2A-44F4-9D9E-DB3E75AC27A9}" type="presOf" srcId="{F50A91B8-1298-4B1B-B52A-9EE10364B7A7}" destId="{8D66B255-82D6-4FD2-B9FB-9A1CAA9E630E}" srcOrd="1" destOrd="0" presId="urn:microsoft.com/office/officeart/2005/8/layout/orgChart1"/>
    <dgm:cxn modelId="{F1659A94-E109-41CA-A4F2-7BFB483BDC5B}" type="presOf" srcId="{D2D7F239-9F40-41BA-BD34-6925CFA15D51}" destId="{14DB939F-DC5C-4AFA-B5DF-D5716FB80740}" srcOrd="0" destOrd="0" presId="urn:microsoft.com/office/officeart/2005/8/layout/orgChart1"/>
    <dgm:cxn modelId="{A60951C4-9FEE-4503-AB80-EF31A7C8A4E6}" type="presOf" srcId="{68D9DFAF-8C06-43EF-8190-778AEDBD59C9}" destId="{F1FECC1B-B632-4BC1-ACAE-976C55FE0DE5}" srcOrd="1" destOrd="0" presId="urn:microsoft.com/office/officeart/2005/8/layout/orgChart1"/>
    <dgm:cxn modelId="{C0CDA482-DE81-4BCC-8406-ACD46065F86A}" type="presOf" srcId="{8A5E4D35-AD2D-41EB-B2EA-993F6B7F9A00}" destId="{515A74D4-AA8C-483A-BA22-CC6CF97FE0BA}" srcOrd="1" destOrd="0" presId="urn:microsoft.com/office/officeart/2005/8/layout/orgChart1"/>
    <dgm:cxn modelId="{C56D8BEC-8D5E-46DE-A02B-7E3D20EBBD25}" srcId="{F50A91B8-1298-4B1B-B52A-9EE10364B7A7}" destId="{68D9DFAF-8C06-43EF-8190-778AEDBD59C9}" srcOrd="8" destOrd="0" parTransId="{779AA30C-5095-4B31-9A54-FBAE855DB3EA}" sibTransId="{E4215E3A-051A-4E15-95DC-5DB01EAC869A}"/>
    <dgm:cxn modelId="{749BE211-1CB3-47BF-BB66-FAC5B6BBE8D9}" type="presOf" srcId="{D862D8E3-A668-4532-A48C-53D51B578CDB}" destId="{8EC26701-AD59-494C-BF47-73AB7C5E882B}" srcOrd="1" destOrd="0" presId="urn:microsoft.com/office/officeart/2005/8/layout/orgChart1"/>
    <dgm:cxn modelId="{43E23430-E3A6-4A7D-8E94-45F4620C2909}" type="presOf" srcId="{83D0515F-E5CD-4A83-B1F0-23EEB0A15621}" destId="{8F16EF22-E9E6-46A6-9550-43D836918DC8}" srcOrd="0" destOrd="0" presId="urn:microsoft.com/office/officeart/2005/8/layout/orgChart1"/>
    <dgm:cxn modelId="{1CAA58C0-0130-4164-BFB4-F58640DC6E82}" type="presOf" srcId="{8A5E4D35-AD2D-41EB-B2EA-993F6B7F9A00}" destId="{648674A6-2D29-4C8B-87E1-EF57452F9DF4}" srcOrd="0" destOrd="0" presId="urn:microsoft.com/office/officeart/2005/8/layout/orgChart1"/>
    <dgm:cxn modelId="{D2A62ABF-D0F2-4201-8AD1-2B6BDB7D44CA}" type="presOf" srcId="{FEEF1B14-0F49-4882-BBFC-7F90325BC2A7}" destId="{104E45E8-6AF9-48C1-B4C2-38C1FEB1CFAB}" srcOrd="0" destOrd="0" presId="urn:microsoft.com/office/officeart/2005/8/layout/orgChart1"/>
    <dgm:cxn modelId="{F00DDBE5-A4D3-4A14-B8CD-DA43A69EE295}" type="presOf" srcId="{B21C614B-8247-4CFE-B0E9-87D382FDEA56}" destId="{54CB36AB-40E7-4010-892E-CC443B0C2551}" srcOrd="0" destOrd="0" presId="urn:microsoft.com/office/officeart/2005/8/layout/orgChart1"/>
    <dgm:cxn modelId="{9A6A29FC-04E1-41EE-9303-4AA69B4BF700}" srcId="{F50A91B8-1298-4B1B-B52A-9EE10364B7A7}" destId="{AFC0E47E-67B8-42EA-887A-FF159B6641FC}" srcOrd="5" destOrd="0" parTransId="{DA76F626-3C7F-42AA-83F3-0E4EE584D1EE}" sibTransId="{F0DDC670-0EA5-4D53-846C-475666915298}"/>
    <dgm:cxn modelId="{AA04BF46-A4E9-4665-A404-2FD270C0DE10}" type="presOf" srcId="{22043BD6-978E-4A46-B15C-D89490850FDB}" destId="{8F52B501-70F6-4B38-867D-0D0A6D7F5AB9}" srcOrd="0" destOrd="0" presId="urn:microsoft.com/office/officeart/2005/8/layout/orgChart1"/>
    <dgm:cxn modelId="{9BB13895-E9E9-4DA2-B586-63BE47AF39B1}" srcId="{F50A91B8-1298-4B1B-B52A-9EE10364B7A7}" destId="{22043BD6-978E-4A46-B15C-D89490850FDB}" srcOrd="0" destOrd="0" parTransId="{7C4F7BA2-6719-428E-A175-6DEAF35F4856}" sibTransId="{5F0BEF63-9326-465A-95F2-C6D573AEA6B8}"/>
    <dgm:cxn modelId="{A148DE5B-DCA7-423C-A830-266A941875CB}" type="presOf" srcId="{4693F184-C7E7-4F75-B328-92FF17DBD609}" destId="{76293D3D-C017-4D73-BBE0-2E8952FF11CC}" srcOrd="0" destOrd="0" presId="urn:microsoft.com/office/officeart/2005/8/layout/orgChart1"/>
    <dgm:cxn modelId="{B25F18CC-D443-45AD-A17E-CEE75C392673}" type="presOf" srcId="{180945AA-B6CB-4D3F-9848-BFB155735368}" destId="{B696EA54-79D6-4DB9-A292-053E8E683C48}" srcOrd="0" destOrd="0" presId="urn:microsoft.com/office/officeart/2005/8/layout/orgChart1"/>
    <dgm:cxn modelId="{0DE78524-C89F-42FB-85A4-D9124D6D76CD}" srcId="{F50A91B8-1298-4B1B-B52A-9EE10364B7A7}" destId="{3A5C9349-9726-496E-AA2A-2D526BEF50B9}" srcOrd="1" destOrd="0" parTransId="{FEEF1B14-0F49-4882-BBFC-7F90325BC2A7}" sibTransId="{D611EB41-519E-4877-9527-7008257521A8}"/>
    <dgm:cxn modelId="{FE4BB323-BBCE-4FE4-8123-86F746DC0D3D}" type="presOf" srcId="{D862D8E3-A668-4532-A48C-53D51B578CDB}" destId="{F7DF9463-7297-4B2E-914C-6874FA04A321}" srcOrd="0" destOrd="0" presId="urn:microsoft.com/office/officeart/2005/8/layout/orgChart1"/>
    <dgm:cxn modelId="{CC331F99-43C3-4568-A896-DDA963FE56C0}" type="presOf" srcId="{FF29B299-EFBB-4DE5-8F66-1DF68DBDDADA}" destId="{0D6297F2-1A0A-49CA-B82B-19CC528FC973}" srcOrd="0" destOrd="0" presId="urn:microsoft.com/office/officeart/2005/8/layout/orgChart1"/>
    <dgm:cxn modelId="{AF3B849D-F865-4BC2-B505-30112FF6ED54}" type="presOf" srcId="{68D9DFAF-8C06-43EF-8190-778AEDBD59C9}" destId="{81FA5559-414F-4876-86DF-64B99C010003}" srcOrd="0" destOrd="0" presId="urn:microsoft.com/office/officeart/2005/8/layout/orgChart1"/>
    <dgm:cxn modelId="{3ED7BF19-7D78-44F3-9E66-07870C76F379}" type="presParOf" srcId="{D15742AB-92A6-4EB4-8024-B172FD2BE14F}" destId="{08CB32FD-1475-49E6-BD6B-B31A534E39FC}" srcOrd="0" destOrd="0" presId="urn:microsoft.com/office/officeart/2005/8/layout/orgChart1"/>
    <dgm:cxn modelId="{4D216AE0-7632-4CDF-9C97-DFD3BD9EC7DE}" type="presParOf" srcId="{08CB32FD-1475-49E6-BD6B-B31A534E39FC}" destId="{2B1AEDA0-B695-4FFF-927D-EA384B13B562}" srcOrd="0" destOrd="0" presId="urn:microsoft.com/office/officeart/2005/8/layout/orgChart1"/>
    <dgm:cxn modelId="{578C7FF0-6F60-44B6-B46F-0E56B5E978D6}" type="presParOf" srcId="{2B1AEDA0-B695-4FFF-927D-EA384B13B562}" destId="{C2E01ED8-50BE-4432-93A6-3923895277EB}" srcOrd="0" destOrd="0" presId="urn:microsoft.com/office/officeart/2005/8/layout/orgChart1"/>
    <dgm:cxn modelId="{D22E47AD-EE34-40B3-AFE9-27D56F6CE7AF}" type="presParOf" srcId="{2B1AEDA0-B695-4FFF-927D-EA384B13B562}" destId="{8D66B255-82D6-4FD2-B9FB-9A1CAA9E630E}" srcOrd="1" destOrd="0" presId="urn:microsoft.com/office/officeart/2005/8/layout/orgChart1"/>
    <dgm:cxn modelId="{451A588D-5A0C-4123-A1F2-D5A7CC63021A}" type="presParOf" srcId="{08CB32FD-1475-49E6-BD6B-B31A534E39FC}" destId="{5D261924-3C58-44F7-8979-DDE664235175}" srcOrd="1" destOrd="0" presId="urn:microsoft.com/office/officeart/2005/8/layout/orgChart1"/>
    <dgm:cxn modelId="{7E40868A-1D7C-4CC7-8BB4-F45982E42186}" type="presParOf" srcId="{5D261924-3C58-44F7-8979-DDE664235175}" destId="{0D6297F2-1A0A-49CA-B82B-19CC528FC973}" srcOrd="0" destOrd="0" presId="urn:microsoft.com/office/officeart/2005/8/layout/orgChart1"/>
    <dgm:cxn modelId="{13D5D74E-46A0-4273-B3C3-0C2841683092}" type="presParOf" srcId="{5D261924-3C58-44F7-8979-DDE664235175}" destId="{2C6C05A6-D178-4F75-AD13-78A16A4093EE}" srcOrd="1" destOrd="0" presId="urn:microsoft.com/office/officeart/2005/8/layout/orgChart1"/>
    <dgm:cxn modelId="{2E8595B4-E39D-49D1-8FBF-819CA972B53C}" type="presParOf" srcId="{2C6C05A6-D178-4F75-AD13-78A16A4093EE}" destId="{4DE26EAC-C1F0-40D7-BD52-FA679EBA82EC}" srcOrd="0" destOrd="0" presId="urn:microsoft.com/office/officeart/2005/8/layout/orgChart1"/>
    <dgm:cxn modelId="{BED1FF03-44C6-4C35-B5BF-0B59B32CB470}" type="presParOf" srcId="{4DE26EAC-C1F0-40D7-BD52-FA679EBA82EC}" destId="{F7DF9463-7297-4B2E-914C-6874FA04A321}" srcOrd="0" destOrd="0" presId="urn:microsoft.com/office/officeart/2005/8/layout/orgChart1"/>
    <dgm:cxn modelId="{6871384B-2074-414A-B93B-E1005DB9F4D9}" type="presParOf" srcId="{4DE26EAC-C1F0-40D7-BD52-FA679EBA82EC}" destId="{8EC26701-AD59-494C-BF47-73AB7C5E882B}" srcOrd="1" destOrd="0" presId="urn:microsoft.com/office/officeart/2005/8/layout/orgChart1"/>
    <dgm:cxn modelId="{E0AEC254-09FD-42C0-BE91-CC6B24C20EB1}" type="presParOf" srcId="{2C6C05A6-D178-4F75-AD13-78A16A4093EE}" destId="{A37023FA-B184-4B32-BE96-B54CBA475289}" srcOrd="1" destOrd="0" presId="urn:microsoft.com/office/officeart/2005/8/layout/orgChart1"/>
    <dgm:cxn modelId="{6C3E741C-C88C-45CE-907F-12A2CA17A8EF}" type="presParOf" srcId="{2C6C05A6-D178-4F75-AD13-78A16A4093EE}" destId="{11BC6D75-6066-4F21-AC7C-E2EF4A84120C}" srcOrd="2" destOrd="0" presId="urn:microsoft.com/office/officeart/2005/8/layout/orgChart1"/>
    <dgm:cxn modelId="{1D03C597-5FE9-4112-9E1A-D4C59E1D17E0}" type="presParOf" srcId="{5D261924-3C58-44F7-8979-DDE664235175}" destId="{75F90E43-4A87-483F-80FD-04E306ED50FC}" srcOrd="2" destOrd="0" presId="urn:microsoft.com/office/officeart/2005/8/layout/orgChart1"/>
    <dgm:cxn modelId="{06F8FEF0-3390-44A4-B2A4-2014E78F58E1}" type="presParOf" srcId="{5D261924-3C58-44F7-8979-DDE664235175}" destId="{2715317E-0B53-4BDC-882E-9C7FD38AB062}" srcOrd="3" destOrd="0" presId="urn:microsoft.com/office/officeart/2005/8/layout/orgChart1"/>
    <dgm:cxn modelId="{B13A23A9-5EE2-4B6B-B1D1-B8127D7F36DA}" type="presParOf" srcId="{2715317E-0B53-4BDC-882E-9C7FD38AB062}" destId="{336FBDA7-8FD8-46F4-8BF8-381E95CC7FF3}" srcOrd="0" destOrd="0" presId="urn:microsoft.com/office/officeart/2005/8/layout/orgChart1"/>
    <dgm:cxn modelId="{96C69A99-6627-435B-B739-2C67416771C2}" type="presParOf" srcId="{336FBDA7-8FD8-46F4-8BF8-381E95CC7FF3}" destId="{34AA3A0A-103C-485F-B97A-D8C62964B9BA}" srcOrd="0" destOrd="0" presId="urn:microsoft.com/office/officeart/2005/8/layout/orgChart1"/>
    <dgm:cxn modelId="{0BCC9F29-CA20-4830-80AB-C7B6B2A90741}" type="presParOf" srcId="{336FBDA7-8FD8-46F4-8BF8-381E95CC7FF3}" destId="{D1E59A30-5114-457E-BEA1-465A9568BE6C}" srcOrd="1" destOrd="0" presId="urn:microsoft.com/office/officeart/2005/8/layout/orgChart1"/>
    <dgm:cxn modelId="{37F951D9-4D5E-4218-BC7D-D08DA260FCE5}" type="presParOf" srcId="{2715317E-0B53-4BDC-882E-9C7FD38AB062}" destId="{C16EACB5-1754-4B81-9395-389926E03C4B}" srcOrd="1" destOrd="0" presId="urn:microsoft.com/office/officeart/2005/8/layout/orgChart1"/>
    <dgm:cxn modelId="{39A1711E-AE2C-44D3-9FC8-D96E79AEAB4B}" type="presParOf" srcId="{2715317E-0B53-4BDC-882E-9C7FD38AB062}" destId="{3B817EF8-7A9E-4358-9239-8E90CD9802B1}" srcOrd="2" destOrd="0" presId="urn:microsoft.com/office/officeart/2005/8/layout/orgChart1"/>
    <dgm:cxn modelId="{C8BD76CC-8C6D-48AB-939B-D7FFAE16E98A}" type="presParOf" srcId="{5D261924-3C58-44F7-8979-DDE664235175}" destId="{B696EA54-79D6-4DB9-A292-053E8E683C48}" srcOrd="4" destOrd="0" presId="urn:microsoft.com/office/officeart/2005/8/layout/orgChart1"/>
    <dgm:cxn modelId="{D3487476-8725-4311-BBE7-F4B16FEE6B3B}" type="presParOf" srcId="{5D261924-3C58-44F7-8979-DDE664235175}" destId="{C6CA4ADC-AA21-4351-8B7B-575BE50463EE}" srcOrd="5" destOrd="0" presId="urn:microsoft.com/office/officeart/2005/8/layout/orgChart1"/>
    <dgm:cxn modelId="{5F01A431-71C0-40E0-BD6B-69AF38C4947F}" type="presParOf" srcId="{C6CA4ADC-AA21-4351-8B7B-575BE50463EE}" destId="{81305EAA-6895-4E47-BA54-2D5F1D8C371D}" srcOrd="0" destOrd="0" presId="urn:microsoft.com/office/officeart/2005/8/layout/orgChart1"/>
    <dgm:cxn modelId="{0B03E097-83AF-4110-BC21-B33FF95625ED}" type="presParOf" srcId="{81305EAA-6895-4E47-BA54-2D5F1D8C371D}" destId="{D6127D2B-DEDD-45C4-8194-D78203EA5130}" srcOrd="0" destOrd="0" presId="urn:microsoft.com/office/officeart/2005/8/layout/orgChart1"/>
    <dgm:cxn modelId="{32EB0AC0-8507-40BB-9088-97EE5B998696}" type="presParOf" srcId="{81305EAA-6895-4E47-BA54-2D5F1D8C371D}" destId="{CAB59307-6846-4E7C-A988-511E8A63D07F}" srcOrd="1" destOrd="0" presId="urn:microsoft.com/office/officeart/2005/8/layout/orgChart1"/>
    <dgm:cxn modelId="{E6B80D38-49F9-48CC-8A63-639A45F4414D}" type="presParOf" srcId="{C6CA4ADC-AA21-4351-8B7B-575BE50463EE}" destId="{CA783DD3-F4CE-4EDC-A03F-D7283AEB08F5}" srcOrd="1" destOrd="0" presId="urn:microsoft.com/office/officeart/2005/8/layout/orgChart1"/>
    <dgm:cxn modelId="{F56CBC6E-7240-4957-B67C-F0EACCB61D85}" type="presParOf" srcId="{C6CA4ADC-AA21-4351-8B7B-575BE50463EE}" destId="{71408A1A-C036-404B-AB88-5FCFD9DD7D9A}" srcOrd="2" destOrd="0" presId="urn:microsoft.com/office/officeart/2005/8/layout/orgChart1"/>
    <dgm:cxn modelId="{7BED7865-AACB-453C-BA78-D7382E971334}" type="presParOf" srcId="{5D261924-3C58-44F7-8979-DDE664235175}" destId="{14DB939F-DC5C-4AFA-B5DF-D5716FB80740}" srcOrd="6" destOrd="0" presId="urn:microsoft.com/office/officeart/2005/8/layout/orgChart1"/>
    <dgm:cxn modelId="{50891333-023C-44BE-B8F1-5896C363FC42}" type="presParOf" srcId="{5D261924-3C58-44F7-8979-DDE664235175}" destId="{DD9D4B1A-A6ED-4F0A-ADFB-21604AC237DA}" srcOrd="7" destOrd="0" presId="urn:microsoft.com/office/officeart/2005/8/layout/orgChart1"/>
    <dgm:cxn modelId="{AD8C223C-9671-4F6D-9E4B-76C5507F78FF}" type="presParOf" srcId="{DD9D4B1A-A6ED-4F0A-ADFB-21604AC237DA}" destId="{DD97D218-B0DB-4770-9CCD-C16B724DD713}" srcOrd="0" destOrd="0" presId="urn:microsoft.com/office/officeart/2005/8/layout/orgChart1"/>
    <dgm:cxn modelId="{93E1750C-A060-4814-A826-C6822F601D28}" type="presParOf" srcId="{DD97D218-B0DB-4770-9CCD-C16B724DD713}" destId="{76293D3D-C017-4D73-BBE0-2E8952FF11CC}" srcOrd="0" destOrd="0" presId="urn:microsoft.com/office/officeart/2005/8/layout/orgChart1"/>
    <dgm:cxn modelId="{0DD5C791-34A4-489F-B14A-D8EB7484853D}" type="presParOf" srcId="{DD97D218-B0DB-4770-9CCD-C16B724DD713}" destId="{853CBCD6-CB8E-454B-9B65-A66B2F31E9C7}" srcOrd="1" destOrd="0" presId="urn:microsoft.com/office/officeart/2005/8/layout/orgChart1"/>
    <dgm:cxn modelId="{6C955AE9-5056-4075-BA6C-2662D957E291}" type="presParOf" srcId="{DD9D4B1A-A6ED-4F0A-ADFB-21604AC237DA}" destId="{98A4FB15-951B-4155-90CF-3B50D0C362F2}" srcOrd="1" destOrd="0" presId="urn:microsoft.com/office/officeart/2005/8/layout/orgChart1"/>
    <dgm:cxn modelId="{9DB9190B-8673-46F2-88F2-0BDCB8195FBB}" type="presParOf" srcId="{DD9D4B1A-A6ED-4F0A-ADFB-21604AC237DA}" destId="{6CC132C6-E825-454E-BA6B-0BDB6575D32A}" srcOrd="2" destOrd="0" presId="urn:microsoft.com/office/officeart/2005/8/layout/orgChart1"/>
    <dgm:cxn modelId="{18BDB30F-1BBA-4D10-A42D-7B09C56EE4D1}" type="presParOf" srcId="{5D261924-3C58-44F7-8979-DDE664235175}" destId="{4AA55BA1-A4B7-41F2-9A66-B2C04262ADA0}" srcOrd="8" destOrd="0" presId="urn:microsoft.com/office/officeart/2005/8/layout/orgChart1"/>
    <dgm:cxn modelId="{4D5642BE-0107-445D-B12D-787471556DBA}" type="presParOf" srcId="{5D261924-3C58-44F7-8979-DDE664235175}" destId="{25686F9F-4DF4-4D17-B96F-1352EBB54C9C}" srcOrd="9" destOrd="0" presId="urn:microsoft.com/office/officeart/2005/8/layout/orgChart1"/>
    <dgm:cxn modelId="{39A73B24-9229-4809-BB5D-6A2D48E371D3}" type="presParOf" srcId="{25686F9F-4DF4-4D17-B96F-1352EBB54C9C}" destId="{FF4864E7-5EFF-47D0-A5FA-730FB777C369}" srcOrd="0" destOrd="0" presId="urn:microsoft.com/office/officeart/2005/8/layout/orgChart1"/>
    <dgm:cxn modelId="{9ECC6217-0CEB-4EDE-8A4F-BA7F3B31DD49}" type="presParOf" srcId="{FF4864E7-5EFF-47D0-A5FA-730FB777C369}" destId="{81FA5559-414F-4876-86DF-64B99C010003}" srcOrd="0" destOrd="0" presId="urn:microsoft.com/office/officeart/2005/8/layout/orgChart1"/>
    <dgm:cxn modelId="{B46A03B9-F98E-4F5B-AAED-2878938466D7}" type="presParOf" srcId="{FF4864E7-5EFF-47D0-A5FA-730FB777C369}" destId="{F1FECC1B-B632-4BC1-ACAE-976C55FE0DE5}" srcOrd="1" destOrd="0" presId="urn:microsoft.com/office/officeart/2005/8/layout/orgChart1"/>
    <dgm:cxn modelId="{2733F80D-E71E-4841-A7C6-4E9587D40023}" type="presParOf" srcId="{25686F9F-4DF4-4D17-B96F-1352EBB54C9C}" destId="{0CFC06F1-15C0-4DDB-97B8-937CE27FFE9F}" srcOrd="1" destOrd="0" presId="urn:microsoft.com/office/officeart/2005/8/layout/orgChart1"/>
    <dgm:cxn modelId="{9475CCAC-9D31-42D2-BB74-F6324E3AD83F}" type="presParOf" srcId="{25686F9F-4DF4-4D17-B96F-1352EBB54C9C}" destId="{A215B8FF-F22A-46B5-BD3B-EA2687FD904B}" srcOrd="2" destOrd="0" presId="urn:microsoft.com/office/officeart/2005/8/layout/orgChart1"/>
    <dgm:cxn modelId="{B657DCAF-E7A7-4899-9E27-BFCFAB67E186}" type="presParOf" srcId="{08CB32FD-1475-49E6-BD6B-B31A534E39FC}" destId="{11CF634E-F7AD-4F46-A7DF-DE389DF28EAD}" srcOrd="2" destOrd="0" presId="urn:microsoft.com/office/officeart/2005/8/layout/orgChart1"/>
    <dgm:cxn modelId="{F7AE28BE-A2E4-4979-91D1-0A4B72708CF1}" type="presParOf" srcId="{11CF634E-F7AD-4F46-A7DF-DE389DF28EAD}" destId="{B94E53BE-734B-41BB-B986-03646CA9F321}" srcOrd="0" destOrd="0" presId="urn:microsoft.com/office/officeart/2005/8/layout/orgChart1"/>
    <dgm:cxn modelId="{BA29621D-DAAC-43C6-8870-5F1CCDD1F49B}" type="presParOf" srcId="{11CF634E-F7AD-4F46-A7DF-DE389DF28EAD}" destId="{F0BD45E5-EA74-43A0-812F-954E134C01BA}" srcOrd="1" destOrd="0" presId="urn:microsoft.com/office/officeart/2005/8/layout/orgChart1"/>
    <dgm:cxn modelId="{97F5A37D-6F02-425B-97EE-AB04257310DD}" type="presParOf" srcId="{F0BD45E5-EA74-43A0-812F-954E134C01BA}" destId="{166A5462-2A49-4B20-9C8B-F0A8F605B40D}" srcOrd="0" destOrd="0" presId="urn:microsoft.com/office/officeart/2005/8/layout/orgChart1"/>
    <dgm:cxn modelId="{87894860-42E4-4CCE-941C-7A5E31407196}" type="presParOf" srcId="{166A5462-2A49-4B20-9C8B-F0A8F605B40D}" destId="{8F52B501-70F6-4B38-867D-0D0A6D7F5AB9}" srcOrd="0" destOrd="0" presId="urn:microsoft.com/office/officeart/2005/8/layout/orgChart1"/>
    <dgm:cxn modelId="{601FC86C-BBE7-43BE-BCA1-2597A0A41B38}" type="presParOf" srcId="{166A5462-2A49-4B20-9C8B-F0A8F605B40D}" destId="{D33323FA-34CD-480A-B79A-D53AA161A080}" srcOrd="1" destOrd="0" presId="urn:microsoft.com/office/officeart/2005/8/layout/orgChart1"/>
    <dgm:cxn modelId="{CFC34541-00A8-45E4-89FE-844846769F27}" type="presParOf" srcId="{F0BD45E5-EA74-43A0-812F-954E134C01BA}" destId="{FB0C1A97-6E5F-4F6E-AAC8-BD70CFBCC85D}" srcOrd="1" destOrd="0" presId="urn:microsoft.com/office/officeart/2005/8/layout/orgChart1"/>
    <dgm:cxn modelId="{82CEF46C-FAA2-480D-AE45-55FF6B54143C}" type="presParOf" srcId="{F0BD45E5-EA74-43A0-812F-954E134C01BA}" destId="{3FC847F5-141F-4F15-B7A4-4DCAD9F2BBD5}" srcOrd="2" destOrd="0" presId="urn:microsoft.com/office/officeart/2005/8/layout/orgChart1"/>
    <dgm:cxn modelId="{B555C23E-7E67-4DEF-84DE-7A02947199B0}" type="presParOf" srcId="{11CF634E-F7AD-4F46-A7DF-DE389DF28EAD}" destId="{104E45E8-6AF9-48C1-B4C2-38C1FEB1CFAB}" srcOrd="2" destOrd="0" presId="urn:microsoft.com/office/officeart/2005/8/layout/orgChart1"/>
    <dgm:cxn modelId="{21515F34-8D08-4FCB-AE19-D9D686B773AC}" type="presParOf" srcId="{11CF634E-F7AD-4F46-A7DF-DE389DF28EAD}" destId="{BC55683F-C43E-43B2-84E4-BD9A7F9FB30A}" srcOrd="3" destOrd="0" presId="urn:microsoft.com/office/officeart/2005/8/layout/orgChart1"/>
    <dgm:cxn modelId="{A808C913-198A-4CF8-A158-40029F710828}" type="presParOf" srcId="{BC55683F-C43E-43B2-84E4-BD9A7F9FB30A}" destId="{9E6E14FB-4B66-44FA-808E-633F5031D1A7}" srcOrd="0" destOrd="0" presId="urn:microsoft.com/office/officeart/2005/8/layout/orgChart1"/>
    <dgm:cxn modelId="{0C803E50-BD98-43EA-8A81-C639BFA71F8F}" type="presParOf" srcId="{9E6E14FB-4B66-44FA-808E-633F5031D1A7}" destId="{194B1609-C207-484C-977A-EC01455A7D7F}" srcOrd="0" destOrd="0" presId="urn:microsoft.com/office/officeart/2005/8/layout/orgChart1"/>
    <dgm:cxn modelId="{D058EAD0-18CF-4D28-BDE3-4125BB700456}" type="presParOf" srcId="{9E6E14FB-4B66-44FA-808E-633F5031D1A7}" destId="{907F9CD2-F0FC-4F54-A43C-902D3F29EFC7}" srcOrd="1" destOrd="0" presId="urn:microsoft.com/office/officeart/2005/8/layout/orgChart1"/>
    <dgm:cxn modelId="{8F77DECC-F19A-4D80-AF87-DD3DB6E85929}" type="presParOf" srcId="{BC55683F-C43E-43B2-84E4-BD9A7F9FB30A}" destId="{F0BBC735-2BE2-426A-830D-EC8A474CCB23}" srcOrd="1" destOrd="0" presId="urn:microsoft.com/office/officeart/2005/8/layout/orgChart1"/>
    <dgm:cxn modelId="{4A5F6811-A105-4E6C-BCBA-1A558C81DD4C}" type="presParOf" srcId="{BC55683F-C43E-43B2-84E4-BD9A7F9FB30A}" destId="{AD6D894D-425A-4438-9872-29D5B6E9F9A8}" srcOrd="2" destOrd="0" presId="urn:microsoft.com/office/officeart/2005/8/layout/orgChart1"/>
    <dgm:cxn modelId="{9040E99D-41BE-4B89-A8F6-5C2B05340E07}" type="presParOf" srcId="{11CF634E-F7AD-4F46-A7DF-DE389DF28EAD}" destId="{04289ED5-7851-4E53-B647-75F7FD39835E}" srcOrd="4" destOrd="0" presId="urn:microsoft.com/office/officeart/2005/8/layout/orgChart1"/>
    <dgm:cxn modelId="{B35CDAA6-0E0D-4D0C-9C05-C6E7526E153A}" type="presParOf" srcId="{11CF634E-F7AD-4F46-A7DF-DE389DF28EAD}" destId="{2D08E7E6-E09A-491D-8720-BF6FBF357506}" srcOrd="5" destOrd="0" presId="urn:microsoft.com/office/officeart/2005/8/layout/orgChart1"/>
    <dgm:cxn modelId="{32151B7C-7028-493F-AB7F-B93B59A8A03D}" type="presParOf" srcId="{2D08E7E6-E09A-491D-8720-BF6FBF357506}" destId="{9ED44D73-2CDC-49C1-AEC1-DABD2A5AC404}" srcOrd="0" destOrd="0" presId="urn:microsoft.com/office/officeart/2005/8/layout/orgChart1"/>
    <dgm:cxn modelId="{9754F9FA-A0E7-4913-B55C-2E26C8C47450}" type="presParOf" srcId="{9ED44D73-2CDC-49C1-AEC1-DABD2A5AC404}" destId="{54CB36AB-40E7-4010-892E-CC443B0C2551}" srcOrd="0" destOrd="0" presId="urn:microsoft.com/office/officeart/2005/8/layout/orgChart1"/>
    <dgm:cxn modelId="{B3A33629-1D8C-4967-A3D0-A37B150C3B19}" type="presParOf" srcId="{9ED44D73-2CDC-49C1-AEC1-DABD2A5AC404}" destId="{DF4EC719-1B5E-43EB-83E0-2642FE607349}" srcOrd="1" destOrd="0" presId="urn:microsoft.com/office/officeart/2005/8/layout/orgChart1"/>
    <dgm:cxn modelId="{25CB3312-7D94-49B8-BE7D-BACC90DE8CE5}" type="presParOf" srcId="{2D08E7E6-E09A-491D-8720-BF6FBF357506}" destId="{BED9C01F-0F01-4AE5-B0D4-6430D2BACFA2}" srcOrd="1" destOrd="0" presId="urn:microsoft.com/office/officeart/2005/8/layout/orgChart1"/>
    <dgm:cxn modelId="{C8634DB3-CFCB-46D6-A457-CEB5578EA548}" type="presParOf" srcId="{2D08E7E6-E09A-491D-8720-BF6FBF357506}" destId="{1FE23675-6796-4F26-8B7C-ABE172BA44F6}" srcOrd="2" destOrd="0" presId="urn:microsoft.com/office/officeart/2005/8/layout/orgChart1"/>
    <dgm:cxn modelId="{144ED7EA-FF13-4AB3-B83F-358D8D73E293}" type="presParOf" srcId="{11CF634E-F7AD-4F46-A7DF-DE389DF28EAD}" destId="{8F16EF22-E9E6-46A6-9550-43D836918DC8}" srcOrd="6" destOrd="0" presId="urn:microsoft.com/office/officeart/2005/8/layout/orgChart1"/>
    <dgm:cxn modelId="{AB3DD939-3148-4E8A-AC8E-FB9C30A0BB68}" type="presParOf" srcId="{11CF634E-F7AD-4F46-A7DF-DE389DF28EAD}" destId="{7F7734EE-E1D8-46F3-82EA-9AB56DFB0136}" srcOrd="7" destOrd="0" presId="urn:microsoft.com/office/officeart/2005/8/layout/orgChart1"/>
    <dgm:cxn modelId="{386245CE-316D-4A64-BFB7-23F1EACADCBA}" type="presParOf" srcId="{7F7734EE-E1D8-46F3-82EA-9AB56DFB0136}" destId="{4A462F7B-5E59-46C3-9E00-9D9578AD8CBA}" srcOrd="0" destOrd="0" presId="urn:microsoft.com/office/officeart/2005/8/layout/orgChart1"/>
    <dgm:cxn modelId="{21132ECD-BC1B-4A60-9CC9-663440B39D73}" type="presParOf" srcId="{4A462F7B-5E59-46C3-9E00-9D9578AD8CBA}" destId="{648674A6-2D29-4C8B-87E1-EF57452F9DF4}" srcOrd="0" destOrd="0" presId="urn:microsoft.com/office/officeart/2005/8/layout/orgChart1"/>
    <dgm:cxn modelId="{2C9C64F9-E572-4B95-B429-8985471FEA3C}" type="presParOf" srcId="{4A462F7B-5E59-46C3-9E00-9D9578AD8CBA}" destId="{515A74D4-AA8C-483A-BA22-CC6CF97FE0BA}" srcOrd="1" destOrd="0" presId="urn:microsoft.com/office/officeart/2005/8/layout/orgChart1"/>
    <dgm:cxn modelId="{187DF1AD-FB26-44B3-9773-8083665974D5}" type="presParOf" srcId="{7F7734EE-E1D8-46F3-82EA-9AB56DFB0136}" destId="{E166748D-236B-43FF-A67B-1A34A08157BD}" srcOrd="1" destOrd="0" presId="urn:microsoft.com/office/officeart/2005/8/layout/orgChart1"/>
    <dgm:cxn modelId="{B952D6B0-43C7-4735-BB46-B19EF4508D69}" type="presParOf" srcId="{7F7734EE-E1D8-46F3-82EA-9AB56DFB0136}" destId="{7B21D2F6-75DC-4CFD-BA11-6EE4EB0A256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A0D3375-73C6-470F-BB4A-C27079F7C244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06188B4-59CD-4B64-9652-D6242FCEFAF9}">
      <dgm:prSet phldrT="[Text]" custT="1"/>
      <dgm:spPr/>
      <dgm:t>
        <a:bodyPr/>
        <a:lstStyle/>
        <a:p>
          <a:r>
            <a:rPr lang="en-US" sz="2000" dirty="0" err="1" smtClean="0"/>
            <a:t>Dua</a:t>
          </a:r>
          <a:r>
            <a:rPr lang="en-US" sz="2000" dirty="0" smtClean="0"/>
            <a:t> </a:t>
          </a:r>
          <a:r>
            <a:rPr lang="en-US" sz="2000" dirty="0" err="1" smtClean="0"/>
            <a:t>Metode</a:t>
          </a:r>
          <a:r>
            <a:rPr lang="en-US" sz="2000" dirty="0" smtClean="0"/>
            <a:t> </a:t>
          </a:r>
          <a:r>
            <a:rPr lang="en-US" sz="2000" dirty="0" err="1" smtClean="0"/>
            <a:t>Penetapan</a:t>
          </a:r>
          <a:r>
            <a:rPr lang="en-US" sz="2000" dirty="0" smtClean="0"/>
            <a:t> </a:t>
          </a:r>
          <a:r>
            <a:rPr lang="en-US" sz="2000" dirty="0" err="1" smtClean="0"/>
            <a:t>Harga</a:t>
          </a:r>
          <a:r>
            <a:rPr lang="en-US" sz="2000" dirty="0" smtClean="0"/>
            <a:t> </a:t>
          </a:r>
          <a:r>
            <a:rPr lang="en-US" sz="2000" dirty="0" err="1" smtClean="0"/>
            <a:t>Berdasarkan</a:t>
          </a:r>
          <a:r>
            <a:rPr lang="en-US" sz="2000" dirty="0" smtClean="0"/>
            <a:t> </a:t>
          </a:r>
          <a:r>
            <a:rPr lang="en-US" sz="2000" dirty="0" err="1" smtClean="0"/>
            <a:t>Biaya</a:t>
          </a:r>
          <a:endParaRPr lang="en-US" sz="2000" dirty="0"/>
        </a:p>
      </dgm:t>
    </dgm:pt>
    <dgm:pt modelId="{BCAC7173-530D-4C49-90FC-FB53BB1E4A08}" type="parTrans" cxnId="{F083994E-423F-453F-ABCF-527AE3BDA497}">
      <dgm:prSet/>
      <dgm:spPr/>
      <dgm:t>
        <a:bodyPr/>
        <a:lstStyle/>
        <a:p>
          <a:endParaRPr lang="en-US" sz="2000"/>
        </a:p>
      </dgm:t>
    </dgm:pt>
    <dgm:pt modelId="{9A3D9EA4-E107-467B-9247-28F167E32000}" type="sibTrans" cxnId="{F083994E-423F-453F-ABCF-527AE3BDA497}">
      <dgm:prSet/>
      <dgm:spPr/>
      <dgm:t>
        <a:bodyPr/>
        <a:lstStyle/>
        <a:p>
          <a:endParaRPr lang="en-US" sz="2000"/>
        </a:p>
      </dgm:t>
    </dgm:pt>
    <dgm:pt modelId="{303AAC51-2C87-4D72-8B99-0AF991B3A137}">
      <dgm:prSet phldrT="[Text]" custT="1"/>
      <dgm:spPr/>
      <dgm:t>
        <a:bodyPr/>
        <a:lstStyle/>
        <a:p>
          <a:r>
            <a:rPr lang="en-US" sz="2000" i="1" dirty="0" smtClean="0"/>
            <a:t>Cost-plus pricing method </a:t>
          </a:r>
          <a:r>
            <a:rPr lang="en-US" sz="2000" dirty="0" smtClean="0"/>
            <a:t>(</a:t>
          </a:r>
          <a:r>
            <a:rPr lang="en-US" sz="2000" dirty="0" err="1" smtClean="0"/>
            <a:t>metode</a:t>
          </a:r>
          <a:r>
            <a:rPr lang="en-US" sz="2000" dirty="0" smtClean="0"/>
            <a:t> </a:t>
          </a:r>
          <a:r>
            <a:rPr lang="en-US" sz="2000" dirty="0" err="1" smtClean="0"/>
            <a:t>penetapan</a:t>
          </a:r>
          <a:r>
            <a:rPr lang="en-US" sz="2000" dirty="0" smtClean="0"/>
            <a:t> </a:t>
          </a:r>
          <a:r>
            <a:rPr lang="en-US" sz="2000" dirty="0" err="1" smtClean="0"/>
            <a:t>harga</a:t>
          </a:r>
          <a:r>
            <a:rPr lang="en-US" sz="2000" dirty="0" smtClean="0"/>
            <a:t> </a:t>
          </a:r>
          <a:r>
            <a:rPr lang="en-US" sz="2000" dirty="0" err="1" smtClean="0"/>
            <a:t>biaya</a:t>
          </a:r>
          <a:r>
            <a:rPr lang="en-US" sz="2000" dirty="0" smtClean="0"/>
            <a:t> plus)</a:t>
          </a:r>
          <a:endParaRPr lang="en-US" sz="2000" dirty="0"/>
        </a:p>
      </dgm:t>
    </dgm:pt>
    <dgm:pt modelId="{500AA672-FA72-4689-B6DA-A180C4A69BD9}" type="parTrans" cxnId="{503904CA-D7F6-416C-9644-192C4FA6D597}">
      <dgm:prSet/>
      <dgm:spPr/>
      <dgm:t>
        <a:bodyPr/>
        <a:lstStyle/>
        <a:p>
          <a:endParaRPr lang="en-US" sz="2000"/>
        </a:p>
      </dgm:t>
    </dgm:pt>
    <dgm:pt modelId="{E5EB36F4-5219-4604-A624-BDC806A7D636}" type="sibTrans" cxnId="{503904CA-D7F6-416C-9644-192C4FA6D597}">
      <dgm:prSet/>
      <dgm:spPr/>
      <dgm:t>
        <a:bodyPr/>
        <a:lstStyle/>
        <a:p>
          <a:endParaRPr lang="en-US" sz="2000"/>
        </a:p>
      </dgm:t>
    </dgm:pt>
    <dgm:pt modelId="{3895DED6-610A-4D2C-97F4-49B2DB56CFEA}">
      <dgm:prSet phldrT="[Text]" custT="1"/>
      <dgm:spPr/>
      <dgm:t>
        <a:bodyPr/>
        <a:lstStyle/>
        <a:p>
          <a:r>
            <a:rPr lang="en-US" sz="2000" i="1" dirty="0" smtClean="0"/>
            <a:t>Mark-up pricing method </a:t>
          </a:r>
          <a:r>
            <a:rPr lang="en-US" sz="2000" dirty="0" smtClean="0"/>
            <a:t>(</a:t>
          </a:r>
          <a:r>
            <a:rPr lang="en-US" sz="2000" dirty="0" err="1" smtClean="0"/>
            <a:t>metode</a:t>
          </a:r>
          <a:r>
            <a:rPr lang="en-US" sz="2000" dirty="0" smtClean="0"/>
            <a:t> </a:t>
          </a:r>
          <a:r>
            <a:rPr lang="en-US" sz="2000" dirty="0" err="1" smtClean="0"/>
            <a:t>penetapan</a:t>
          </a:r>
          <a:r>
            <a:rPr lang="en-US" sz="2000" dirty="0" smtClean="0"/>
            <a:t> </a:t>
          </a:r>
          <a:r>
            <a:rPr lang="en-US" sz="2000" dirty="0" err="1" smtClean="0"/>
            <a:t>harga</a:t>
          </a:r>
          <a:r>
            <a:rPr lang="en-US" sz="2000" dirty="0" smtClean="0"/>
            <a:t> </a:t>
          </a:r>
          <a:r>
            <a:rPr lang="en-US" sz="2000" i="1" dirty="0" smtClean="0"/>
            <a:t>mark-up</a:t>
          </a:r>
          <a:r>
            <a:rPr lang="en-US" sz="2000" dirty="0" smtClean="0"/>
            <a:t>)</a:t>
          </a:r>
          <a:endParaRPr lang="en-US" sz="2000" dirty="0"/>
        </a:p>
      </dgm:t>
    </dgm:pt>
    <dgm:pt modelId="{E7449E06-ADA6-4A26-AFDC-E86E562CD95C}" type="parTrans" cxnId="{9D3CA948-DAEE-4F47-870F-F46F6F5D8BF7}">
      <dgm:prSet/>
      <dgm:spPr/>
      <dgm:t>
        <a:bodyPr/>
        <a:lstStyle/>
        <a:p>
          <a:endParaRPr lang="en-US" sz="2000"/>
        </a:p>
      </dgm:t>
    </dgm:pt>
    <dgm:pt modelId="{765C1B4D-3CDF-40CC-BA36-578EC961C5B7}" type="sibTrans" cxnId="{9D3CA948-DAEE-4F47-870F-F46F6F5D8BF7}">
      <dgm:prSet/>
      <dgm:spPr/>
      <dgm:t>
        <a:bodyPr/>
        <a:lstStyle/>
        <a:p>
          <a:endParaRPr lang="en-US" sz="2000"/>
        </a:p>
      </dgm:t>
    </dgm:pt>
    <dgm:pt modelId="{A2963C35-8156-46FF-89D7-001477541949}" type="pres">
      <dgm:prSet presAssocID="{7A0D3375-73C6-470F-BB4A-C27079F7C24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46BD55CB-47C2-45B3-B6D8-629215B433FE}" type="pres">
      <dgm:prSet presAssocID="{E06188B4-59CD-4B64-9652-D6242FCEFAF9}" presName="hierRoot1" presStyleCnt="0"/>
      <dgm:spPr/>
    </dgm:pt>
    <dgm:pt modelId="{7D399EBF-F04E-4F33-B7C5-A2BA4ADD3472}" type="pres">
      <dgm:prSet presAssocID="{E06188B4-59CD-4B64-9652-D6242FCEFAF9}" presName="composite" presStyleCnt="0"/>
      <dgm:spPr/>
    </dgm:pt>
    <dgm:pt modelId="{BFBE457A-E965-4F0C-B4AE-5546D9337369}" type="pres">
      <dgm:prSet presAssocID="{E06188B4-59CD-4B64-9652-D6242FCEFAF9}" presName="background" presStyleLbl="node0" presStyleIdx="0" presStyleCnt="1"/>
      <dgm:spPr/>
    </dgm:pt>
    <dgm:pt modelId="{231E1F86-76A8-4078-9AB3-14E871D57B3D}" type="pres">
      <dgm:prSet presAssocID="{E06188B4-59CD-4B64-9652-D6242FCEFAF9}" presName="text" presStyleLbl="fgAcc0" presStyleIdx="0" presStyleCnt="1" custScaleX="15063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8D9317-5AF0-4ACC-B281-50B9937FED90}" type="pres">
      <dgm:prSet presAssocID="{E06188B4-59CD-4B64-9652-D6242FCEFAF9}" presName="hierChild2" presStyleCnt="0"/>
      <dgm:spPr/>
    </dgm:pt>
    <dgm:pt modelId="{58CF1E5C-4932-45FD-B140-06791E13A6A0}" type="pres">
      <dgm:prSet presAssocID="{500AA672-FA72-4689-B6DA-A180C4A69BD9}" presName="Name10" presStyleLbl="parChTrans1D2" presStyleIdx="0" presStyleCnt="2"/>
      <dgm:spPr/>
      <dgm:t>
        <a:bodyPr/>
        <a:lstStyle/>
        <a:p>
          <a:endParaRPr lang="id-ID"/>
        </a:p>
      </dgm:t>
    </dgm:pt>
    <dgm:pt modelId="{0801DFC6-0E6A-42A2-9C8F-DA71E14B6517}" type="pres">
      <dgm:prSet presAssocID="{303AAC51-2C87-4D72-8B99-0AF991B3A137}" presName="hierRoot2" presStyleCnt="0"/>
      <dgm:spPr/>
    </dgm:pt>
    <dgm:pt modelId="{2590F458-5BAC-4A3B-91ED-30DC660A86DD}" type="pres">
      <dgm:prSet presAssocID="{303AAC51-2C87-4D72-8B99-0AF991B3A137}" presName="composite2" presStyleCnt="0"/>
      <dgm:spPr/>
    </dgm:pt>
    <dgm:pt modelId="{F36ED63C-E2A0-4468-8157-5AF102689DE2}" type="pres">
      <dgm:prSet presAssocID="{303AAC51-2C87-4D72-8B99-0AF991B3A137}" presName="background2" presStyleLbl="node2" presStyleIdx="0" presStyleCnt="2"/>
      <dgm:spPr/>
    </dgm:pt>
    <dgm:pt modelId="{0CC6573D-E81A-44EF-8ECD-CBE69F6DB225}" type="pres">
      <dgm:prSet presAssocID="{303AAC51-2C87-4D72-8B99-0AF991B3A137}" presName="text2" presStyleLbl="fgAcc2" presStyleIdx="0" presStyleCnt="2" custScaleX="198852" custLinFactNeighborX="-157" custLinFactNeighborY="25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29633F-0A9C-489D-9141-DDFA69AB1AA9}" type="pres">
      <dgm:prSet presAssocID="{303AAC51-2C87-4D72-8B99-0AF991B3A137}" presName="hierChild3" presStyleCnt="0"/>
      <dgm:spPr/>
    </dgm:pt>
    <dgm:pt modelId="{D93CE794-B8DF-45B0-8806-6F47D2770BBB}" type="pres">
      <dgm:prSet presAssocID="{E7449E06-ADA6-4A26-AFDC-E86E562CD95C}" presName="Name10" presStyleLbl="parChTrans1D2" presStyleIdx="1" presStyleCnt="2"/>
      <dgm:spPr/>
      <dgm:t>
        <a:bodyPr/>
        <a:lstStyle/>
        <a:p>
          <a:endParaRPr lang="id-ID"/>
        </a:p>
      </dgm:t>
    </dgm:pt>
    <dgm:pt modelId="{642D7378-4BB4-416C-AC84-116AF8B14984}" type="pres">
      <dgm:prSet presAssocID="{3895DED6-610A-4D2C-97F4-49B2DB56CFEA}" presName="hierRoot2" presStyleCnt="0"/>
      <dgm:spPr/>
    </dgm:pt>
    <dgm:pt modelId="{9BEF4494-9548-4A99-ADDD-6A9C25E9128B}" type="pres">
      <dgm:prSet presAssocID="{3895DED6-610A-4D2C-97F4-49B2DB56CFEA}" presName="composite2" presStyleCnt="0"/>
      <dgm:spPr/>
    </dgm:pt>
    <dgm:pt modelId="{484200FD-722F-41A6-81C4-2A80E5C956D6}" type="pres">
      <dgm:prSet presAssocID="{3895DED6-610A-4D2C-97F4-49B2DB56CFEA}" presName="background2" presStyleLbl="node2" presStyleIdx="1" presStyleCnt="2"/>
      <dgm:spPr/>
    </dgm:pt>
    <dgm:pt modelId="{B8FFE2EF-8B53-4873-94BD-840BF9723570}" type="pres">
      <dgm:prSet presAssocID="{3895DED6-610A-4D2C-97F4-49B2DB56CFEA}" presName="text2" presStyleLbl="fgAcc2" presStyleIdx="1" presStyleCnt="2" custScaleX="204267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4534340-B8EE-4A1E-90D1-62F943BA51BB}" type="pres">
      <dgm:prSet presAssocID="{3895DED6-610A-4D2C-97F4-49B2DB56CFEA}" presName="hierChild3" presStyleCnt="0"/>
      <dgm:spPr/>
    </dgm:pt>
  </dgm:ptLst>
  <dgm:cxnLst>
    <dgm:cxn modelId="{0A306D19-4B77-4900-A3BB-A42EDA89CAD0}" type="presOf" srcId="{7A0D3375-73C6-470F-BB4A-C27079F7C244}" destId="{A2963C35-8156-46FF-89D7-001477541949}" srcOrd="0" destOrd="0" presId="urn:microsoft.com/office/officeart/2005/8/layout/hierarchy1"/>
    <dgm:cxn modelId="{0A49316B-406E-420B-B32A-A4C6F7863B10}" type="presOf" srcId="{500AA672-FA72-4689-B6DA-A180C4A69BD9}" destId="{58CF1E5C-4932-45FD-B140-06791E13A6A0}" srcOrd="0" destOrd="0" presId="urn:microsoft.com/office/officeart/2005/8/layout/hierarchy1"/>
    <dgm:cxn modelId="{9D3CA948-DAEE-4F47-870F-F46F6F5D8BF7}" srcId="{E06188B4-59CD-4B64-9652-D6242FCEFAF9}" destId="{3895DED6-610A-4D2C-97F4-49B2DB56CFEA}" srcOrd="1" destOrd="0" parTransId="{E7449E06-ADA6-4A26-AFDC-E86E562CD95C}" sibTransId="{765C1B4D-3CDF-40CC-BA36-578EC961C5B7}"/>
    <dgm:cxn modelId="{F083994E-423F-453F-ABCF-527AE3BDA497}" srcId="{7A0D3375-73C6-470F-BB4A-C27079F7C244}" destId="{E06188B4-59CD-4B64-9652-D6242FCEFAF9}" srcOrd="0" destOrd="0" parTransId="{BCAC7173-530D-4C49-90FC-FB53BB1E4A08}" sibTransId="{9A3D9EA4-E107-467B-9247-28F167E32000}"/>
    <dgm:cxn modelId="{E40FD769-17DC-49FA-8588-6A435DC048C3}" type="presOf" srcId="{3895DED6-610A-4D2C-97F4-49B2DB56CFEA}" destId="{B8FFE2EF-8B53-4873-94BD-840BF9723570}" srcOrd="0" destOrd="0" presId="urn:microsoft.com/office/officeart/2005/8/layout/hierarchy1"/>
    <dgm:cxn modelId="{AF9CD8A0-02CE-42CD-A9EA-70293FAECFA3}" type="presOf" srcId="{E06188B4-59CD-4B64-9652-D6242FCEFAF9}" destId="{231E1F86-76A8-4078-9AB3-14E871D57B3D}" srcOrd="0" destOrd="0" presId="urn:microsoft.com/office/officeart/2005/8/layout/hierarchy1"/>
    <dgm:cxn modelId="{B1DE12AC-BF60-4ABF-8638-B9496A96EDA6}" type="presOf" srcId="{E7449E06-ADA6-4A26-AFDC-E86E562CD95C}" destId="{D93CE794-B8DF-45B0-8806-6F47D2770BBB}" srcOrd="0" destOrd="0" presId="urn:microsoft.com/office/officeart/2005/8/layout/hierarchy1"/>
    <dgm:cxn modelId="{503904CA-D7F6-416C-9644-192C4FA6D597}" srcId="{E06188B4-59CD-4B64-9652-D6242FCEFAF9}" destId="{303AAC51-2C87-4D72-8B99-0AF991B3A137}" srcOrd="0" destOrd="0" parTransId="{500AA672-FA72-4689-B6DA-A180C4A69BD9}" sibTransId="{E5EB36F4-5219-4604-A624-BDC806A7D636}"/>
    <dgm:cxn modelId="{6BD14DAC-4E52-4B2B-9CE5-9330FA22C2F5}" type="presOf" srcId="{303AAC51-2C87-4D72-8B99-0AF991B3A137}" destId="{0CC6573D-E81A-44EF-8ECD-CBE69F6DB225}" srcOrd="0" destOrd="0" presId="urn:microsoft.com/office/officeart/2005/8/layout/hierarchy1"/>
    <dgm:cxn modelId="{885BFF8C-2CF0-4DE0-B765-674A5E0EB7E4}" type="presParOf" srcId="{A2963C35-8156-46FF-89D7-001477541949}" destId="{46BD55CB-47C2-45B3-B6D8-629215B433FE}" srcOrd="0" destOrd="0" presId="urn:microsoft.com/office/officeart/2005/8/layout/hierarchy1"/>
    <dgm:cxn modelId="{DF96AEE5-F5C2-4C41-87E5-39C6E9272C09}" type="presParOf" srcId="{46BD55CB-47C2-45B3-B6D8-629215B433FE}" destId="{7D399EBF-F04E-4F33-B7C5-A2BA4ADD3472}" srcOrd="0" destOrd="0" presId="urn:microsoft.com/office/officeart/2005/8/layout/hierarchy1"/>
    <dgm:cxn modelId="{7E48DAF3-354A-4C67-A4EB-7EC32CEB9396}" type="presParOf" srcId="{7D399EBF-F04E-4F33-B7C5-A2BA4ADD3472}" destId="{BFBE457A-E965-4F0C-B4AE-5546D9337369}" srcOrd="0" destOrd="0" presId="urn:microsoft.com/office/officeart/2005/8/layout/hierarchy1"/>
    <dgm:cxn modelId="{6124864B-9AC9-4115-ABC5-89AD014147AA}" type="presParOf" srcId="{7D399EBF-F04E-4F33-B7C5-A2BA4ADD3472}" destId="{231E1F86-76A8-4078-9AB3-14E871D57B3D}" srcOrd="1" destOrd="0" presId="urn:microsoft.com/office/officeart/2005/8/layout/hierarchy1"/>
    <dgm:cxn modelId="{FF435C9D-E1A2-4EE2-B902-218CA1C77617}" type="presParOf" srcId="{46BD55CB-47C2-45B3-B6D8-629215B433FE}" destId="{5B8D9317-5AF0-4ACC-B281-50B9937FED90}" srcOrd="1" destOrd="0" presId="urn:microsoft.com/office/officeart/2005/8/layout/hierarchy1"/>
    <dgm:cxn modelId="{F3145BA1-21A6-48DB-B855-C16A82108AB9}" type="presParOf" srcId="{5B8D9317-5AF0-4ACC-B281-50B9937FED90}" destId="{58CF1E5C-4932-45FD-B140-06791E13A6A0}" srcOrd="0" destOrd="0" presId="urn:microsoft.com/office/officeart/2005/8/layout/hierarchy1"/>
    <dgm:cxn modelId="{FBF56A66-56AD-4C74-96B4-4595A0972757}" type="presParOf" srcId="{5B8D9317-5AF0-4ACC-B281-50B9937FED90}" destId="{0801DFC6-0E6A-42A2-9C8F-DA71E14B6517}" srcOrd="1" destOrd="0" presId="urn:microsoft.com/office/officeart/2005/8/layout/hierarchy1"/>
    <dgm:cxn modelId="{C4F67E1C-2AF2-487C-B287-0A047A306807}" type="presParOf" srcId="{0801DFC6-0E6A-42A2-9C8F-DA71E14B6517}" destId="{2590F458-5BAC-4A3B-91ED-30DC660A86DD}" srcOrd="0" destOrd="0" presId="urn:microsoft.com/office/officeart/2005/8/layout/hierarchy1"/>
    <dgm:cxn modelId="{D82DF5E6-45E6-4CAD-969F-C21C87F6AAD2}" type="presParOf" srcId="{2590F458-5BAC-4A3B-91ED-30DC660A86DD}" destId="{F36ED63C-E2A0-4468-8157-5AF102689DE2}" srcOrd="0" destOrd="0" presId="urn:microsoft.com/office/officeart/2005/8/layout/hierarchy1"/>
    <dgm:cxn modelId="{0F29A822-D1AD-40EA-9641-1C59186A563B}" type="presParOf" srcId="{2590F458-5BAC-4A3B-91ED-30DC660A86DD}" destId="{0CC6573D-E81A-44EF-8ECD-CBE69F6DB225}" srcOrd="1" destOrd="0" presId="urn:microsoft.com/office/officeart/2005/8/layout/hierarchy1"/>
    <dgm:cxn modelId="{2BB9C191-A0B4-46DA-8E05-13DAE1ECC4E7}" type="presParOf" srcId="{0801DFC6-0E6A-42A2-9C8F-DA71E14B6517}" destId="{D329633F-0A9C-489D-9141-DDFA69AB1AA9}" srcOrd="1" destOrd="0" presId="urn:microsoft.com/office/officeart/2005/8/layout/hierarchy1"/>
    <dgm:cxn modelId="{AA1317C4-5C0C-4F20-998B-E07E101E5AF1}" type="presParOf" srcId="{5B8D9317-5AF0-4ACC-B281-50B9937FED90}" destId="{D93CE794-B8DF-45B0-8806-6F47D2770BBB}" srcOrd="2" destOrd="0" presId="urn:microsoft.com/office/officeart/2005/8/layout/hierarchy1"/>
    <dgm:cxn modelId="{AD6D5870-7010-4EDB-8C2F-8439EC288684}" type="presParOf" srcId="{5B8D9317-5AF0-4ACC-B281-50B9937FED90}" destId="{642D7378-4BB4-416C-AC84-116AF8B14984}" srcOrd="3" destOrd="0" presId="urn:microsoft.com/office/officeart/2005/8/layout/hierarchy1"/>
    <dgm:cxn modelId="{094C384C-67EC-4E52-8359-EF83999BDBE7}" type="presParOf" srcId="{642D7378-4BB4-416C-AC84-116AF8B14984}" destId="{9BEF4494-9548-4A99-ADDD-6A9C25E9128B}" srcOrd="0" destOrd="0" presId="urn:microsoft.com/office/officeart/2005/8/layout/hierarchy1"/>
    <dgm:cxn modelId="{C3B4FB92-11DB-44E7-9F74-DF82DE32A3AD}" type="presParOf" srcId="{9BEF4494-9548-4A99-ADDD-6A9C25E9128B}" destId="{484200FD-722F-41A6-81C4-2A80E5C956D6}" srcOrd="0" destOrd="0" presId="urn:microsoft.com/office/officeart/2005/8/layout/hierarchy1"/>
    <dgm:cxn modelId="{FAA31153-0B05-456E-896E-87AD166B504F}" type="presParOf" srcId="{9BEF4494-9548-4A99-ADDD-6A9C25E9128B}" destId="{B8FFE2EF-8B53-4873-94BD-840BF9723570}" srcOrd="1" destOrd="0" presId="urn:microsoft.com/office/officeart/2005/8/layout/hierarchy1"/>
    <dgm:cxn modelId="{205D4BED-FCC3-46D3-A013-FB3FCA733794}" type="presParOf" srcId="{642D7378-4BB4-416C-AC84-116AF8B14984}" destId="{44534340-B8EE-4A1E-90D1-62F943BA51B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7658F20-9A0B-4F9F-9F75-B05E165C63D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41C0F4E-5863-438B-AA1E-E8E86CF7E811}">
      <dgm:prSet phldrT="[Text]" custT="1"/>
      <dgm:spPr/>
      <dgm:t>
        <a:bodyPr/>
        <a:lstStyle/>
        <a:p>
          <a:r>
            <a:rPr lang="en-US" sz="2000" dirty="0" err="1" smtClean="0"/>
            <a:t>Faktor</a:t>
          </a:r>
          <a:r>
            <a:rPr lang="en-US" sz="2000" dirty="0" smtClean="0"/>
            <a:t> yang </a:t>
          </a:r>
          <a:r>
            <a:rPr lang="en-US" sz="2000" dirty="0" err="1" smtClean="0"/>
            <a:t>Perlu</a:t>
          </a:r>
          <a:r>
            <a:rPr lang="en-US" sz="2000" dirty="0" smtClean="0"/>
            <a:t> </a:t>
          </a:r>
          <a:r>
            <a:rPr lang="en-US" sz="2000" dirty="0" err="1" smtClean="0"/>
            <a:t>Diperhatikan</a:t>
          </a:r>
          <a:r>
            <a:rPr lang="en-US" sz="2000" dirty="0" smtClean="0"/>
            <a:t> </a:t>
          </a:r>
          <a:r>
            <a:rPr lang="en-US" sz="2000" dirty="0" err="1" smtClean="0"/>
            <a:t>dalam</a:t>
          </a:r>
          <a:r>
            <a:rPr lang="en-US" sz="2000" dirty="0" smtClean="0"/>
            <a:t> </a:t>
          </a:r>
          <a:r>
            <a:rPr lang="en-US" sz="2000" dirty="0" err="1" smtClean="0"/>
            <a:t>Mempertimbangkan</a:t>
          </a:r>
          <a:r>
            <a:rPr lang="en-US" sz="2000" dirty="0" smtClean="0"/>
            <a:t> </a:t>
          </a:r>
          <a:r>
            <a:rPr lang="en-US" sz="2000" dirty="0" err="1" smtClean="0"/>
            <a:t>Pemilihan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Penentuan</a:t>
          </a:r>
          <a:r>
            <a:rPr lang="en-US" sz="2000" dirty="0" smtClean="0"/>
            <a:t> </a:t>
          </a:r>
          <a:r>
            <a:rPr lang="en-US" sz="2000" dirty="0" err="1" smtClean="0"/>
            <a:t>Lokasi</a:t>
          </a:r>
          <a:r>
            <a:rPr lang="en-US" sz="2000" dirty="0" smtClean="0"/>
            <a:t> Perusahaan</a:t>
          </a:r>
          <a:endParaRPr lang="en-US" sz="2000" dirty="0"/>
        </a:p>
      </dgm:t>
    </dgm:pt>
    <dgm:pt modelId="{1AF61184-B335-41E3-846B-D871EE7C9826}" type="parTrans" cxnId="{40463BF1-69E6-4256-92C9-05652F77D914}">
      <dgm:prSet/>
      <dgm:spPr/>
      <dgm:t>
        <a:bodyPr/>
        <a:lstStyle/>
        <a:p>
          <a:endParaRPr lang="en-US" sz="2000"/>
        </a:p>
      </dgm:t>
    </dgm:pt>
    <dgm:pt modelId="{794E1BDF-4419-48EB-AAE2-D2D6D71243F0}" type="sibTrans" cxnId="{40463BF1-69E6-4256-92C9-05652F77D914}">
      <dgm:prSet/>
      <dgm:spPr/>
      <dgm:t>
        <a:bodyPr/>
        <a:lstStyle/>
        <a:p>
          <a:endParaRPr lang="en-US" sz="2000"/>
        </a:p>
      </dgm:t>
    </dgm:pt>
    <dgm:pt modelId="{252123B6-7119-4A85-8F06-F4A2DBDCDF8F}">
      <dgm:prSet phldrT="[Text]" custT="1"/>
      <dgm:spPr/>
      <dgm:t>
        <a:bodyPr/>
        <a:lstStyle/>
        <a:p>
          <a:pPr algn="l"/>
          <a:r>
            <a:rPr lang="en-US" sz="2000" dirty="0" err="1" smtClean="0"/>
            <a:t>Akses</a:t>
          </a:r>
          <a:r>
            <a:rPr lang="en-US" sz="2000" dirty="0" smtClean="0"/>
            <a:t> </a:t>
          </a:r>
          <a:endParaRPr lang="en-US" sz="2000" dirty="0"/>
        </a:p>
      </dgm:t>
    </dgm:pt>
    <dgm:pt modelId="{2DC1E58A-E9A8-48B9-B937-BA26A8B9A55A}" type="parTrans" cxnId="{27ED7404-8038-4326-ABE2-70B19E599E49}">
      <dgm:prSet custT="1"/>
      <dgm:spPr/>
      <dgm:t>
        <a:bodyPr/>
        <a:lstStyle/>
        <a:p>
          <a:endParaRPr lang="en-US" sz="2000"/>
        </a:p>
      </dgm:t>
    </dgm:pt>
    <dgm:pt modelId="{C54233E3-D9BE-4C88-AE7D-76B6601B5145}" type="sibTrans" cxnId="{27ED7404-8038-4326-ABE2-70B19E599E49}">
      <dgm:prSet/>
      <dgm:spPr/>
      <dgm:t>
        <a:bodyPr/>
        <a:lstStyle/>
        <a:p>
          <a:endParaRPr lang="en-US" sz="2000"/>
        </a:p>
      </dgm:t>
    </dgm:pt>
    <dgm:pt modelId="{8D8C1D5A-2E78-49E4-8ADF-D06D66269965}">
      <dgm:prSet phldrT="[Text]" custT="1"/>
      <dgm:spPr/>
      <dgm:t>
        <a:bodyPr/>
        <a:lstStyle/>
        <a:p>
          <a:pPr algn="l"/>
          <a:r>
            <a:rPr lang="en-US" sz="2000" dirty="0" err="1" smtClean="0"/>
            <a:t>Visibilitas</a:t>
          </a:r>
          <a:r>
            <a:rPr lang="en-US" sz="2000" dirty="0" smtClean="0"/>
            <a:t> </a:t>
          </a:r>
          <a:endParaRPr lang="en-US" sz="2000" dirty="0"/>
        </a:p>
      </dgm:t>
    </dgm:pt>
    <dgm:pt modelId="{7FD25369-9C22-42C9-9E8E-699F10E31961}" type="parTrans" cxnId="{8842227D-3FD9-4080-A392-BEF0A21CE0CE}">
      <dgm:prSet custT="1"/>
      <dgm:spPr/>
      <dgm:t>
        <a:bodyPr/>
        <a:lstStyle/>
        <a:p>
          <a:endParaRPr lang="en-US" sz="2000"/>
        </a:p>
      </dgm:t>
    </dgm:pt>
    <dgm:pt modelId="{F32377DC-D1E8-465E-8D70-E0D30E8A8CB3}" type="sibTrans" cxnId="{8842227D-3FD9-4080-A392-BEF0A21CE0CE}">
      <dgm:prSet/>
      <dgm:spPr/>
      <dgm:t>
        <a:bodyPr/>
        <a:lstStyle/>
        <a:p>
          <a:endParaRPr lang="en-US" sz="2000"/>
        </a:p>
      </dgm:t>
    </dgm:pt>
    <dgm:pt modelId="{17B390EF-5500-491E-8B78-E21D8ADAB40F}">
      <dgm:prSet phldrT="[Text]" custT="1"/>
      <dgm:spPr/>
      <dgm:t>
        <a:bodyPr/>
        <a:lstStyle/>
        <a:p>
          <a:pPr algn="l"/>
          <a:r>
            <a:rPr lang="en-US" sz="2000" dirty="0" err="1" smtClean="0"/>
            <a:t>Lalu</a:t>
          </a:r>
          <a:r>
            <a:rPr lang="en-US" sz="2000" dirty="0" smtClean="0"/>
            <a:t> </a:t>
          </a:r>
          <a:r>
            <a:rPr lang="en-US" sz="2000" dirty="0" err="1" smtClean="0"/>
            <a:t>lintas</a:t>
          </a:r>
          <a:r>
            <a:rPr lang="en-US" sz="2000" dirty="0" smtClean="0"/>
            <a:t> (</a:t>
          </a:r>
          <a:r>
            <a:rPr lang="en-US" sz="2000" i="1" dirty="0" smtClean="0"/>
            <a:t>traffic</a:t>
          </a:r>
          <a:r>
            <a:rPr lang="en-US" sz="2000" dirty="0" smtClean="0"/>
            <a:t>)</a:t>
          </a:r>
          <a:endParaRPr lang="en-US" sz="2000" dirty="0"/>
        </a:p>
      </dgm:t>
    </dgm:pt>
    <dgm:pt modelId="{D3BC5304-12A8-4DD3-A564-3316E4FE9717}" type="parTrans" cxnId="{535B4682-C79C-4546-8836-ACAD586A023F}">
      <dgm:prSet custT="1"/>
      <dgm:spPr/>
      <dgm:t>
        <a:bodyPr/>
        <a:lstStyle/>
        <a:p>
          <a:endParaRPr lang="en-US" sz="2000"/>
        </a:p>
      </dgm:t>
    </dgm:pt>
    <dgm:pt modelId="{5F0A25A1-30AA-481C-829A-E6B551691A9B}" type="sibTrans" cxnId="{535B4682-C79C-4546-8836-ACAD586A023F}">
      <dgm:prSet/>
      <dgm:spPr/>
      <dgm:t>
        <a:bodyPr/>
        <a:lstStyle/>
        <a:p>
          <a:endParaRPr lang="en-US" sz="2000"/>
        </a:p>
      </dgm:t>
    </dgm:pt>
    <dgm:pt modelId="{81C9D810-FC06-491F-B79A-DD963EA83619}">
      <dgm:prSet phldrT="[Text]" custT="1"/>
      <dgm:spPr/>
      <dgm:t>
        <a:bodyPr/>
        <a:lstStyle/>
        <a:p>
          <a:pPr algn="l"/>
          <a:r>
            <a:rPr lang="en-US" sz="2000" dirty="0" err="1" smtClean="0"/>
            <a:t>Ekspansi</a:t>
          </a:r>
          <a:r>
            <a:rPr lang="en-US" sz="2000" dirty="0" smtClean="0"/>
            <a:t> </a:t>
          </a:r>
          <a:endParaRPr lang="en-US" sz="2000" dirty="0"/>
        </a:p>
      </dgm:t>
    </dgm:pt>
    <dgm:pt modelId="{96231574-23AE-4CC9-8B5E-0DB99BFC22A5}" type="parTrans" cxnId="{143C5DB8-63F1-4351-9B6D-1411216C54F5}">
      <dgm:prSet custT="1"/>
      <dgm:spPr/>
      <dgm:t>
        <a:bodyPr/>
        <a:lstStyle/>
        <a:p>
          <a:endParaRPr lang="en-US" sz="2000"/>
        </a:p>
      </dgm:t>
    </dgm:pt>
    <dgm:pt modelId="{5AA25259-DB1E-4B29-8DF4-3CBB804C9051}" type="sibTrans" cxnId="{143C5DB8-63F1-4351-9B6D-1411216C54F5}">
      <dgm:prSet/>
      <dgm:spPr/>
      <dgm:t>
        <a:bodyPr/>
        <a:lstStyle/>
        <a:p>
          <a:endParaRPr lang="en-US" sz="2000"/>
        </a:p>
      </dgm:t>
    </dgm:pt>
    <dgm:pt modelId="{5EC6C05D-41C7-4F23-BE90-5F9434164E7F}">
      <dgm:prSet phldrT="[Text]" custT="1"/>
      <dgm:spPr/>
      <dgm:t>
        <a:bodyPr/>
        <a:lstStyle/>
        <a:p>
          <a:pPr algn="l"/>
          <a:r>
            <a:rPr lang="en-US" sz="2000" dirty="0" err="1" smtClean="0"/>
            <a:t>Lingkungan</a:t>
          </a:r>
          <a:r>
            <a:rPr lang="en-US" sz="2000" dirty="0" smtClean="0"/>
            <a:t> </a:t>
          </a:r>
          <a:endParaRPr lang="en-US" sz="2000" dirty="0"/>
        </a:p>
      </dgm:t>
    </dgm:pt>
    <dgm:pt modelId="{58DC7EBD-BABE-49B6-A2DD-03F8F9A29030}" type="parTrans" cxnId="{0185FB53-8A3A-4F0C-AC74-E7B2687882E7}">
      <dgm:prSet custT="1"/>
      <dgm:spPr/>
      <dgm:t>
        <a:bodyPr/>
        <a:lstStyle/>
        <a:p>
          <a:endParaRPr lang="en-US" sz="2000"/>
        </a:p>
      </dgm:t>
    </dgm:pt>
    <dgm:pt modelId="{6CD6B54B-7522-4B3C-8F5B-175AAF8F96C7}" type="sibTrans" cxnId="{0185FB53-8A3A-4F0C-AC74-E7B2687882E7}">
      <dgm:prSet/>
      <dgm:spPr/>
      <dgm:t>
        <a:bodyPr/>
        <a:lstStyle/>
        <a:p>
          <a:endParaRPr lang="en-US" sz="2000"/>
        </a:p>
      </dgm:t>
    </dgm:pt>
    <dgm:pt modelId="{D6D99514-11CF-4663-ACD9-1E11DAF47859}">
      <dgm:prSet phldrT="[Text]" custT="1"/>
      <dgm:spPr/>
      <dgm:t>
        <a:bodyPr/>
        <a:lstStyle/>
        <a:p>
          <a:pPr algn="l"/>
          <a:r>
            <a:rPr lang="en-US" sz="2000" dirty="0" err="1" smtClean="0"/>
            <a:t>Persaingan</a:t>
          </a:r>
          <a:r>
            <a:rPr lang="en-US" sz="2000" dirty="0" smtClean="0"/>
            <a:t> </a:t>
          </a:r>
          <a:endParaRPr lang="en-US" sz="2000" dirty="0"/>
        </a:p>
      </dgm:t>
    </dgm:pt>
    <dgm:pt modelId="{5CB0E554-6012-4C17-8886-EB81D021E6D5}" type="parTrans" cxnId="{B13BBE39-CEDD-4A07-84C3-7FE9C0C90A42}">
      <dgm:prSet custT="1"/>
      <dgm:spPr/>
      <dgm:t>
        <a:bodyPr/>
        <a:lstStyle/>
        <a:p>
          <a:endParaRPr lang="en-US" sz="2000"/>
        </a:p>
      </dgm:t>
    </dgm:pt>
    <dgm:pt modelId="{1238FAE2-7E7B-4C5E-9155-B2C4A60B07D0}" type="sibTrans" cxnId="{B13BBE39-CEDD-4A07-84C3-7FE9C0C90A42}">
      <dgm:prSet/>
      <dgm:spPr/>
      <dgm:t>
        <a:bodyPr/>
        <a:lstStyle/>
        <a:p>
          <a:endParaRPr lang="en-US" sz="2000"/>
        </a:p>
      </dgm:t>
    </dgm:pt>
    <dgm:pt modelId="{19DF233D-1281-4B0F-8187-B97022B11156}">
      <dgm:prSet phldrT="[Text]" custT="1"/>
      <dgm:spPr/>
      <dgm:t>
        <a:bodyPr/>
        <a:lstStyle/>
        <a:p>
          <a:pPr algn="l"/>
          <a:r>
            <a:rPr lang="en-US" sz="2000" dirty="0" err="1" smtClean="0"/>
            <a:t>Peraturan</a:t>
          </a:r>
          <a:r>
            <a:rPr lang="en-US" sz="2000" dirty="0" smtClean="0"/>
            <a:t> </a:t>
          </a:r>
          <a:r>
            <a:rPr lang="en-US" sz="2000" dirty="0" err="1" smtClean="0"/>
            <a:t>pemerintah</a:t>
          </a:r>
          <a:endParaRPr lang="en-US" sz="2000" dirty="0"/>
        </a:p>
      </dgm:t>
    </dgm:pt>
    <dgm:pt modelId="{C72C0EA2-8250-4698-A968-C9464CF117E7}" type="parTrans" cxnId="{87A6BEE7-F32A-4BD5-BF71-4A3DD7727384}">
      <dgm:prSet custT="1"/>
      <dgm:spPr/>
      <dgm:t>
        <a:bodyPr/>
        <a:lstStyle/>
        <a:p>
          <a:endParaRPr lang="en-US" sz="2000"/>
        </a:p>
      </dgm:t>
    </dgm:pt>
    <dgm:pt modelId="{CFC8EFA8-CB75-48FA-9711-4EB8E7D2818B}" type="sibTrans" cxnId="{87A6BEE7-F32A-4BD5-BF71-4A3DD7727384}">
      <dgm:prSet/>
      <dgm:spPr/>
      <dgm:t>
        <a:bodyPr/>
        <a:lstStyle/>
        <a:p>
          <a:endParaRPr lang="en-US" sz="2000"/>
        </a:p>
      </dgm:t>
    </dgm:pt>
    <dgm:pt modelId="{CA0E033E-1D31-42BA-8885-8137ABBC903D}" type="pres">
      <dgm:prSet presAssocID="{A7658F20-9A0B-4F9F-9F75-B05E165C63D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F2940D4E-3239-4196-8833-0EBFD43D8232}" type="pres">
      <dgm:prSet presAssocID="{341C0F4E-5863-438B-AA1E-E8E86CF7E811}" presName="root1" presStyleCnt="0"/>
      <dgm:spPr/>
    </dgm:pt>
    <dgm:pt modelId="{441C44EF-C3B8-45E9-8C9D-4228839ED684}" type="pres">
      <dgm:prSet presAssocID="{341C0F4E-5863-438B-AA1E-E8E86CF7E811}" presName="LevelOneTextNode" presStyleLbl="node0" presStyleIdx="0" presStyleCnt="1" custScaleX="239680" custScaleY="13427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E7CBC59A-AA26-4FA5-A0F7-558EB0A8A34E}" type="pres">
      <dgm:prSet presAssocID="{341C0F4E-5863-438B-AA1E-E8E86CF7E811}" presName="level2hierChild" presStyleCnt="0"/>
      <dgm:spPr/>
    </dgm:pt>
    <dgm:pt modelId="{1BE84A33-C8A6-420D-B983-14B23CB0199A}" type="pres">
      <dgm:prSet presAssocID="{2DC1E58A-E9A8-48B9-B937-BA26A8B9A55A}" presName="conn2-1" presStyleLbl="parChTrans1D2" presStyleIdx="0" presStyleCnt="7"/>
      <dgm:spPr/>
      <dgm:t>
        <a:bodyPr/>
        <a:lstStyle/>
        <a:p>
          <a:endParaRPr lang="id-ID"/>
        </a:p>
      </dgm:t>
    </dgm:pt>
    <dgm:pt modelId="{5D2324F4-A37F-44A8-92C7-49BCFE43997F}" type="pres">
      <dgm:prSet presAssocID="{2DC1E58A-E9A8-48B9-B937-BA26A8B9A55A}" presName="connTx" presStyleLbl="parChTrans1D2" presStyleIdx="0" presStyleCnt="7"/>
      <dgm:spPr/>
      <dgm:t>
        <a:bodyPr/>
        <a:lstStyle/>
        <a:p>
          <a:endParaRPr lang="id-ID"/>
        </a:p>
      </dgm:t>
    </dgm:pt>
    <dgm:pt modelId="{4D2DA634-9067-4740-8F24-BA5AC9E91F8F}" type="pres">
      <dgm:prSet presAssocID="{252123B6-7119-4A85-8F06-F4A2DBDCDF8F}" presName="root2" presStyleCnt="0"/>
      <dgm:spPr/>
    </dgm:pt>
    <dgm:pt modelId="{D1BC6C2E-127B-4EED-9F06-D0737CDDA67D}" type="pres">
      <dgm:prSet presAssocID="{252123B6-7119-4A85-8F06-F4A2DBDCDF8F}" presName="LevelTwoTextNode" presStyleLbl="node2" presStyleIdx="0" presStyleCnt="7" custScaleX="14876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BADC37A-D2DD-4FBF-8CBE-C5061458E3A3}" type="pres">
      <dgm:prSet presAssocID="{252123B6-7119-4A85-8F06-F4A2DBDCDF8F}" presName="level3hierChild" presStyleCnt="0"/>
      <dgm:spPr/>
    </dgm:pt>
    <dgm:pt modelId="{31C1291F-EC5E-49D5-8818-7F7C1475952D}" type="pres">
      <dgm:prSet presAssocID="{7FD25369-9C22-42C9-9E8E-699F10E31961}" presName="conn2-1" presStyleLbl="parChTrans1D2" presStyleIdx="1" presStyleCnt="7"/>
      <dgm:spPr/>
      <dgm:t>
        <a:bodyPr/>
        <a:lstStyle/>
        <a:p>
          <a:endParaRPr lang="id-ID"/>
        </a:p>
      </dgm:t>
    </dgm:pt>
    <dgm:pt modelId="{8197D387-7B9B-4A99-A963-C5C6917FC791}" type="pres">
      <dgm:prSet presAssocID="{7FD25369-9C22-42C9-9E8E-699F10E31961}" presName="connTx" presStyleLbl="parChTrans1D2" presStyleIdx="1" presStyleCnt="7"/>
      <dgm:spPr/>
      <dgm:t>
        <a:bodyPr/>
        <a:lstStyle/>
        <a:p>
          <a:endParaRPr lang="id-ID"/>
        </a:p>
      </dgm:t>
    </dgm:pt>
    <dgm:pt modelId="{2FF5CE02-B07D-4FF0-9ADF-4D0B62C6D0EB}" type="pres">
      <dgm:prSet presAssocID="{8D8C1D5A-2E78-49E4-8ADF-D06D66269965}" presName="root2" presStyleCnt="0"/>
      <dgm:spPr/>
    </dgm:pt>
    <dgm:pt modelId="{5F1FE8CA-E13D-4431-91CD-CBCCB94E5B38}" type="pres">
      <dgm:prSet presAssocID="{8D8C1D5A-2E78-49E4-8ADF-D06D66269965}" presName="LevelTwoTextNode" presStyleLbl="node2" presStyleIdx="1" presStyleCnt="7" custScaleX="14876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C2030892-5ECF-4105-8903-A4559B8CBD23}" type="pres">
      <dgm:prSet presAssocID="{8D8C1D5A-2E78-49E4-8ADF-D06D66269965}" presName="level3hierChild" presStyleCnt="0"/>
      <dgm:spPr/>
    </dgm:pt>
    <dgm:pt modelId="{8F8F8239-33E1-4518-B35D-7EA19316F23A}" type="pres">
      <dgm:prSet presAssocID="{D3BC5304-12A8-4DD3-A564-3316E4FE9717}" presName="conn2-1" presStyleLbl="parChTrans1D2" presStyleIdx="2" presStyleCnt="7"/>
      <dgm:spPr/>
      <dgm:t>
        <a:bodyPr/>
        <a:lstStyle/>
        <a:p>
          <a:endParaRPr lang="id-ID"/>
        </a:p>
      </dgm:t>
    </dgm:pt>
    <dgm:pt modelId="{DE5A0170-FF9A-49CD-A089-CF705BD08BE9}" type="pres">
      <dgm:prSet presAssocID="{D3BC5304-12A8-4DD3-A564-3316E4FE9717}" presName="connTx" presStyleLbl="parChTrans1D2" presStyleIdx="2" presStyleCnt="7"/>
      <dgm:spPr/>
      <dgm:t>
        <a:bodyPr/>
        <a:lstStyle/>
        <a:p>
          <a:endParaRPr lang="id-ID"/>
        </a:p>
      </dgm:t>
    </dgm:pt>
    <dgm:pt modelId="{3B8588A7-B9DD-4B63-9747-8DE76E5BDDC2}" type="pres">
      <dgm:prSet presAssocID="{17B390EF-5500-491E-8B78-E21D8ADAB40F}" presName="root2" presStyleCnt="0"/>
      <dgm:spPr/>
    </dgm:pt>
    <dgm:pt modelId="{855E5B0E-6D0E-43C8-AE0F-177502DBD23D}" type="pres">
      <dgm:prSet presAssocID="{17B390EF-5500-491E-8B78-E21D8ADAB40F}" presName="LevelTwoTextNode" presStyleLbl="node2" presStyleIdx="2" presStyleCnt="7" custScaleX="14876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B541DDB-E012-4C71-A275-A0597AC74E52}" type="pres">
      <dgm:prSet presAssocID="{17B390EF-5500-491E-8B78-E21D8ADAB40F}" presName="level3hierChild" presStyleCnt="0"/>
      <dgm:spPr/>
    </dgm:pt>
    <dgm:pt modelId="{49EBA916-E181-4D68-9CC3-61C87CD75ED9}" type="pres">
      <dgm:prSet presAssocID="{96231574-23AE-4CC9-8B5E-0DB99BFC22A5}" presName="conn2-1" presStyleLbl="parChTrans1D2" presStyleIdx="3" presStyleCnt="7"/>
      <dgm:spPr/>
      <dgm:t>
        <a:bodyPr/>
        <a:lstStyle/>
        <a:p>
          <a:endParaRPr lang="id-ID"/>
        </a:p>
      </dgm:t>
    </dgm:pt>
    <dgm:pt modelId="{5644FE15-2553-42AA-9E78-B7E2904CDF3C}" type="pres">
      <dgm:prSet presAssocID="{96231574-23AE-4CC9-8B5E-0DB99BFC22A5}" presName="connTx" presStyleLbl="parChTrans1D2" presStyleIdx="3" presStyleCnt="7"/>
      <dgm:spPr/>
      <dgm:t>
        <a:bodyPr/>
        <a:lstStyle/>
        <a:p>
          <a:endParaRPr lang="id-ID"/>
        </a:p>
      </dgm:t>
    </dgm:pt>
    <dgm:pt modelId="{3B74B3C7-A0B1-495D-805A-4691B1AB9258}" type="pres">
      <dgm:prSet presAssocID="{81C9D810-FC06-491F-B79A-DD963EA83619}" presName="root2" presStyleCnt="0"/>
      <dgm:spPr/>
    </dgm:pt>
    <dgm:pt modelId="{7DE524F1-25D1-4F2B-91DB-200B46C8EA9A}" type="pres">
      <dgm:prSet presAssocID="{81C9D810-FC06-491F-B79A-DD963EA83619}" presName="LevelTwoTextNode" presStyleLbl="node2" presStyleIdx="3" presStyleCnt="7" custScaleX="14876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3D7050E2-CE15-42C9-89AD-13113C53147A}" type="pres">
      <dgm:prSet presAssocID="{81C9D810-FC06-491F-B79A-DD963EA83619}" presName="level3hierChild" presStyleCnt="0"/>
      <dgm:spPr/>
    </dgm:pt>
    <dgm:pt modelId="{FA7CCC31-1527-4013-8017-E4B25576644F}" type="pres">
      <dgm:prSet presAssocID="{58DC7EBD-BABE-49B6-A2DD-03F8F9A29030}" presName="conn2-1" presStyleLbl="parChTrans1D2" presStyleIdx="4" presStyleCnt="7"/>
      <dgm:spPr/>
      <dgm:t>
        <a:bodyPr/>
        <a:lstStyle/>
        <a:p>
          <a:endParaRPr lang="id-ID"/>
        </a:p>
      </dgm:t>
    </dgm:pt>
    <dgm:pt modelId="{69E84273-A717-46AF-9760-464C43F2B910}" type="pres">
      <dgm:prSet presAssocID="{58DC7EBD-BABE-49B6-A2DD-03F8F9A29030}" presName="connTx" presStyleLbl="parChTrans1D2" presStyleIdx="4" presStyleCnt="7"/>
      <dgm:spPr/>
      <dgm:t>
        <a:bodyPr/>
        <a:lstStyle/>
        <a:p>
          <a:endParaRPr lang="id-ID"/>
        </a:p>
      </dgm:t>
    </dgm:pt>
    <dgm:pt modelId="{C7028786-C9CF-4C17-B31D-519F81D2C094}" type="pres">
      <dgm:prSet presAssocID="{5EC6C05D-41C7-4F23-BE90-5F9434164E7F}" presName="root2" presStyleCnt="0"/>
      <dgm:spPr/>
    </dgm:pt>
    <dgm:pt modelId="{680000E6-95DA-4DE1-9FDA-69C20B2B56D0}" type="pres">
      <dgm:prSet presAssocID="{5EC6C05D-41C7-4F23-BE90-5F9434164E7F}" presName="LevelTwoTextNode" presStyleLbl="node2" presStyleIdx="4" presStyleCnt="7" custScaleX="14876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E1899E08-D746-4C8F-972B-916A61AA3C77}" type="pres">
      <dgm:prSet presAssocID="{5EC6C05D-41C7-4F23-BE90-5F9434164E7F}" presName="level3hierChild" presStyleCnt="0"/>
      <dgm:spPr/>
    </dgm:pt>
    <dgm:pt modelId="{B0779026-B7F0-431E-B47B-4BA74C48A4D0}" type="pres">
      <dgm:prSet presAssocID="{5CB0E554-6012-4C17-8886-EB81D021E6D5}" presName="conn2-1" presStyleLbl="parChTrans1D2" presStyleIdx="5" presStyleCnt="7"/>
      <dgm:spPr/>
      <dgm:t>
        <a:bodyPr/>
        <a:lstStyle/>
        <a:p>
          <a:endParaRPr lang="id-ID"/>
        </a:p>
      </dgm:t>
    </dgm:pt>
    <dgm:pt modelId="{61DB194B-B641-4A15-B187-14F505190AA7}" type="pres">
      <dgm:prSet presAssocID="{5CB0E554-6012-4C17-8886-EB81D021E6D5}" presName="connTx" presStyleLbl="parChTrans1D2" presStyleIdx="5" presStyleCnt="7"/>
      <dgm:spPr/>
      <dgm:t>
        <a:bodyPr/>
        <a:lstStyle/>
        <a:p>
          <a:endParaRPr lang="id-ID"/>
        </a:p>
      </dgm:t>
    </dgm:pt>
    <dgm:pt modelId="{F835A908-43EA-444F-97DE-3A8B9FAA6362}" type="pres">
      <dgm:prSet presAssocID="{D6D99514-11CF-4663-ACD9-1E11DAF47859}" presName="root2" presStyleCnt="0"/>
      <dgm:spPr/>
    </dgm:pt>
    <dgm:pt modelId="{7DB3B710-D99C-444E-950C-1584AEC3DD36}" type="pres">
      <dgm:prSet presAssocID="{D6D99514-11CF-4663-ACD9-1E11DAF47859}" presName="LevelTwoTextNode" presStyleLbl="node2" presStyleIdx="5" presStyleCnt="7" custScaleX="14876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D53383A0-BB65-4A37-BF42-E782616C8F6F}" type="pres">
      <dgm:prSet presAssocID="{D6D99514-11CF-4663-ACD9-1E11DAF47859}" presName="level3hierChild" presStyleCnt="0"/>
      <dgm:spPr/>
    </dgm:pt>
    <dgm:pt modelId="{E8C716A2-B44A-44F4-8D77-53A399F8F642}" type="pres">
      <dgm:prSet presAssocID="{C72C0EA2-8250-4698-A968-C9464CF117E7}" presName="conn2-1" presStyleLbl="parChTrans1D2" presStyleIdx="6" presStyleCnt="7"/>
      <dgm:spPr/>
      <dgm:t>
        <a:bodyPr/>
        <a:lstStyle/>
        <a:p>
          <a:endParaRPr lang="id-ID"/>
        </a:p>
      </dgm:t>
    </dgm:pt>
    <dgm:pt modelId="{AE71602D-4D5C-40B4-BB05-3825D84875FE}" type="pres">
      <dgm:prSet presAssocID="{C72C0EA2-8250-4698-A968-C9464CF117E7}" presName="connTx" presStyleLbl="parChTrans1D2" presStyleIdx="6" presStyleCnt="7"/>
      <dgm:spPr/>
      <dgm:t>
        <a:bodyPr/>
        <a:lstStyle/>
        <a:p>
          <a:endParaRPr lang="id-ID"/>
        </a:p>
      </dgm:t>
    </dgm:pt>
    <dgm:pt modelId="{ECA8BCF3-C87E-4FEF-844C-77CD2241F1A5}" type="pres">
      <dgm:prSet presAssocID="{19DF233D-1281-4B0F-8187-B97022B11156}" presName="root2" presStyleCnt="0"/>
      <dgm:spPr/>
    </dgm:pt>
    <dgm:pt modelId="{AC89A505-A8EA-4628-9FFF-53E8C9B8CFC9}" type="pres">
      <dgm:prSet presAssocID="{19DF233D-1281-4B0F-8187-B97022B11156}" presName="LevelTwoTextNode" presStyleLbl="node2" presStyleIdx="6" presStyleCnt="7" custScaleX="14876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E2ACADC-DD32-41B4-8E11-52C1B9044284}" type="pres">
      <dgm:prSet presAssocID="{19DF233D-1281-4B0F-8187-B97022B11156}" presName="level3hierChild" presStyleCnt="0"/>
      <dgm:spPr/>
    </dgm:pt>
  </dgm:ptLst>
  <dgm:cxnLst>
    <dgm:cxn modelId="{D4180799-61CF-42FB-8D1D-7B09016AA455}" type="presOf" srcId="{5CB0E554-6012-4C17-8886-EB81D021E6D5}" destId="{B0779026-B7F0-431E-B47B-4BA74C48A4D0}" srcOrd="0" destOrd="0" presId="urn:microsoft.com/office/officeart/2008/layout/HorizontalMultiLevelHierarchy"/>
    <dgm:cxn modelId="{535B4682-C79C-4546-8836-ACAD586A023F}" srcId="{341C0F4E-5863-438B-AA1E-E8E86CF7E811}" destId="{17B390EF-5500-491E-8B78-E21D8ADAB40F}" srcOrd="2" destOrd="0" parTransId="{D3BC5304-12A8-4DD3-A564-3316E4FE9717}" sibTransId="{5F0A25A1-30AA-481C-829A-E6B551691A9B}"/>
    <dgm:cxn modelId="{70A11FB0-0802-41EA-980A-E13C008A8474}" type="presOf" srcId="{96231574-23AE-4CC9-8B5E-0DB99BFC22A5}" destId="{5644FE15-2553-42AA-9E78-B7E2904CDF3C}" srcOrd="1" destOrd="0" presId="urn:microsoft.com/office/officeart/2008/layout/HorizontalMultiLevelHierarchy"/>
    <dgm:cxn modelId="{9757F254-ADC4-445E-9E27-D963DB8D9711}" type="presOf" srcId="{7FD25369-9C22-42C9-9E8E-699F10E31961}" destId="{8197D387-7B9B-4A99-A963-C5C6917FC791}" srcOrd="1" destOrd="0" presId="urn:microsoft.com/office/officeart/2008/layout/HorizontalMultiLevelHierarchy"/>
    <dgm:cxn modelId="{858DEB50-E6B9-46CF-B017-2543AD208E4A}" type="presOf" srcId="{19DF233D-1281-4B0F-8187-B97022B11156}" destId="{AC89A505-A8EA-4628-9FFF-53E8C9B8CFC9}" srcOrd="0" destOrd="0" presId="urn:microsoft.com/office/officeart/2008/layout/HorizontalMultiLevelHierarchy"/>
    <dgm:cxn modelId="{0185FB53-8A3A-4F0C-AC74-E7B2687882E7}" srcId="{341C0F4E-5863-438B-AA1E-E8E86CF7E811}" destId="{5EC6C05D-41C7-4F23-BE90-5F9434164E7F}" srcOrd="4" destOrd="0" parTransId="{58DC7EBD-BABE-49B6-A2DD-03F8F9A29030}" sibTransId="{6CD6B54B-7522-4B3C-8F5B-175AAF8F96C7}"/>
    <dgm:cxn modelId="{542728F1-B15C-4A76-BCB9-C12607639827}" type="presOf" srcId="{5EC6C05D-41C7-4F23-BE90-5F9434164E7F}" destId="{680000E6-95DA-4DE1-9FDA-69C20B2B56D0}" srcOrd="0" destOrd="0" presId="urn:microsoft.com/office/officeart/2008/layout/HorizontalMultiLevelHierarchy"/>
    <dgm:cxn modelId="{0DE5FEE5-4D96-4198-971E-461B8EC69852}" type="presOf" srcId="{8D8C1D5A-2E78-49E4-8ADF-D06D66269965}" destId="{5F1FE8CA-E13D-4431-91CD-CBCCB94E5B38}" srcOrd="0" destOrd="0" presId="urn:microsoft.com/office/officeart/2008/layout/HorizontalMultiLevelHierarchy"/>
    <dgm:cxn modelId="{8842227D-3FD9-4080-A392-BEF0A21CE0CE}" srcId="{341C0F4E-5863-438B-AA1E-E8E86CF7E811}" destId="{8D8C1D5A-2E78-49E4-8ADF-D06D66269965}" srcOrd="1" destOrd="0" parTransId="{7FD25369-9C22-42C9-9E8E-699F10E31961}" sibTransId="{F32377DC-D1E8-465E-8D70-E0D30E8A8CB3}"/>
    <dgm:cxn modelId="{B4C703B1-BA64-4E3A-84E3-19BC76799D84}" type="presOf" srcId="{2DC1E58A-E9A8-48B9-B937-BA26A8B9A55A}" destId="{5D2324F4-A37F-44A8-92C7-49BCFE43997F}" srcOrd="1" destOrd="0" presId="urn:microsoft.com/office/officeart/2008/layout/HorizontalMultiLevelHierarchy"/>
    <dgm:cxn modelId="{B13BBE39-CEDD-4A07-84C3-7FE9C0C90A42}" srcId="{341C0F4E-5863-438B-AA1E-E8E86CF7E811}" destId="{D6D99514-11CF-4663-ACD9-1E11DAF47859}" srcOrd="5" destOrd="0" parTransId="{5CB0E554-6012-4C17-8886-EB81D021E6D5}" sibTransId="{1238FAE2-7E7B-4C5E-9155-B2C4A60B07D0}"/>
    <dgm:cxn modelId="{66906355-50E4-41E7-B904-17684B6553B3}" type="presOf" srcId="{C72C0EA2-8250-4698-A968-C9464CF117E7}" destId="{AE71602D-4D5C-40B4-BB05-3825D84875FE}" srcOrd="1" destOrd="0" presId="urn:microsoft.com/office/officeart/2008/layout/HorizontalMultiLevelHierarchy"/>
    <dgm:cxn modelId="{143C5DB8-63F1-4351-9B6D-1411216C54F5}" srcId="{341C0F4E-5863-438B-AA1E-E8E86CF7E811}" destId="{81C9D810-FC06-491F-B79A-DD963EA83619}" srcOrd="3" destOrd="0" parTransId="{96231574-23AE-4CC9-8B5E-0DB99BFC22A5}" sibTransId="{5AA25259-DB1E-4B29-8DF4-3CBB804C9051}"/>
    <dgm:cxn modelId="{7C6C1C12-43C7-48CB-AE9F-1047E871DACA}" type="presOf" srcId="{252123B6-7119-4A85-8F06-F4A2DBDCDF8F}" destId="{D1BC6C2E-127B-4EED-9F06-D0737CDDA67D}" srcOrd="0" destOrd="0" presId="urn:microsoft.com/office/officeart/2008/layout/HorizontalMultiLevelHierarchy"/>
    <dgm:cxn modelId="{C7416A41-58E8-428A-BD73-E5A5995C3A54}" type="presOf" srcId="{5CB0E554-6012-4C17-8886-EB81D021E6D5}" destId="{61DB194B-B641-4A15-B187-14F505190AA7}" srcOrd="1" destOrd="0" presId="urn:microsoft.com/office/officeart/2008/layout/HorizontalMultiLevelHierarchy"/>
    <dgm:cxn modelId="{E5C89129-5A4C-4EF0-881A-19ED31F1AEA6}" type="presOf" srcId="{D3BC5304-12A8-4DD3-A564-3316E4FE9717}" destId="{8F8F8239-33E1-4518-B35D-7EA19316F23A}" srcOrd="0" destOrd="0" presId="urn:microsoft.com/office/officeart/2008/layout/HorizontalMultiLevelHierarchy"/>
    <dgm:cxn modelId="{2AB02D81-EAE6-4243-BA3B-EDE0FBC4AF8C}" type="presOf" srcId="{D3BC5304-12A8-4DD3-A564-3316E4FE9717}" destId="{DE5A0170-FF9A-49CD-A089-CF705BD08BE9}" srcOrd="1" destOrd="0" presId="urn:microsoft.com/office/officeart/2008/layout/HorizontalMultiLevelHierarchy"/>
    <dgm:cxn modelId="{AB2567D7-D37D-46B9-91D4-7A70344F3B89}" type="presOf" srcId="{81C9D810-FC06-491F-B79A-DD963EA83619}" destId="{7DE524F1-25D1-4F2B-91DB-200B46C8EA9A}" srcOrd="0" destOrd="0" presId="urn:microsoft.com/office/officeart/2008/layout/HorizontalMultiLevelHierarchy"/>
    <dgm:cxn modelId="{9F8F6804-2960-4BB9-8A7F-D2D20A2C9AB9}" type="presOf" srcId="{2DC1E58A-E9A8-48B9-B937-BA26A8B9A55A}" destId="{1BE84A33-C8A6-420D-B983-14B23CB0199A}" srcOrd="0" destOrd="0" presId="urn:microsoft.com/office/officeart/2008/layout/HorizontalMultiLevelHierarchy"/>
    <dgm:cxn modelId="{40463BF1-69E6-4256-92C9-05652F77D914}" srcId="{A7658F20-9A0B-4F9F-9F75-B05E165C63DC}" destId="{341C0F4E-5863-438B-AA1E-E8E86CF7E811}" srcOrd="0" destOrd="0" parTransId="{1AF61184-B335-41E3-846B-D871EE7C9826}" sibTransId="{794E1BDF-4419-48EB-AAE2-D2D6D71243F0}"/>
    <dgm:cxn modelId="{90B962E8-C4C1-48F5-B6BE-4FC7E38B25B4}" type="presOf" srcId="{7FD25369-9C22-42C9-9E8E-699F10E31961}" destId="{31C1291F-EC5E-49D5-8818-7F7C1475952D}" srcOrd="0" destOrd="0" presId="urn:microsoft.com/office/officeart/2008/layout/HorizontalMultiLevelHierarchy"/>
    <dgm:cxn modelId="{E0810C85-215F-43A1-926E-A77A4F8F102A}" type="presOf" srcId="{17B390EF-5500-491E-8B78-E21D8ADAB40F}" destId="{855E5B0E-6D0E-43C8-AE0F-177502DBD23D}" srcOrd="0" destOrd="0" presId="urn:microsoft.com/office/officeart/2008/layout/HorizontalMultiLevelHierarchy"/>
    <dgm:cxn modelId="{42B7D49E-3DD5-43B0-9FC0-FE72C47D80A3}" type="presOf" srcId="{A7658F20-9A0B-4F9F-9F75-B05E165C63DC}" destId="{CA0E033E-1D31-42BA-8885-8137ABBC903D}" srcOrd="0" destOrd="0" presId="urn:microsoft.com/office/officeart/2008/layout/HorizontalMultiLevelHierarchy"/>
    <dgm:cxn modelId="{96250D6B-4049-456F-81B6-2879BBEAA84A}" type="presOf" srcId="{D6D99514-11CF-4663-ACD9-1E11DAF47859}" destId="{7DB3B710-D99C-444E-950C-1584AEC3DD36}" srcOrd="0" destOrd="0" presId="urn:microsoft.com/office/officeart/2008/layout/HorizontalMultiLevelHierarchy"/>
    <dgm:cxn modelId="{27ED7404-8038-4326-ABE2-70B19E599E49}" srcId="{341C0F4E-5863-438B-AA1E-E8E86CF7E811}" destId="{252123B6-7119-4A85-8F06-F4A2DBDCDF8F}" srcOrd="0" destOrd="0" parTransId="{2DC1E58A-E9A8-48B9-B937-BA26A8B9A55A}" sibTransId="{C54233E3-D9BE-4C88-AE7D-76B6601B5145}"/>
    <dgm:cxn modelId="{72C0D281-3F47-4A7E-B477-13964DCE5F91}" type="presOf" srcId="{58DC7EBD-BABE-49B6-A2DD-03F8F9A29030}" destId="{FA7CCC31-1527-4013-8017-E4B25576644F}" srcOrd="0" destOrd="0" presId="urn:microsoft.com/office/officeart/2008/layout/HorizontalMultiLevelHierarchy"/>
    <dgm:cxn modelId="{C1D9D381-1C3E-49B2-BE2D-73D014DD067D}" type="presOf" srcId="{58DC7EBD-BABE-49B6-A2DD-03F8F9A29030}" destId="{69E84273-A717-46AF-9760-464C43F2B910}" srcOrd="1" destOrd="0" presId="urn:microsoft.com/office/officeart/2008/layout/HorizontalMultiLevelHierarchy"/>
    <dgm:cxn modelId="{87A6BEE7-F32A-4BD5-BF71-4A3DD7727384}" srcId="{341C0F4E-5863-438B-AA1E-E8E86CF7E811}" destId="{19DF233D-1281-4B0F-8187-B97022B11156}" srcOrd="6" destOrd="0" parTransId="{C72C0EA2-8250-4698-A968-C9464CF117E7}" sibTransId="{CFC8EFA8-CB75-48FA-9711-4EB8E7D2818B}"/>
    <dgm:cxn modelId="{09D8F1B1-945E-4204-AFA6-16FF844D2E13}" type="presOf" srcId="{C72C0EA2-8250-4698-A968-C9464CF117E7}" destId="{E8C716A2-B44A-44F4-8D77-53A399F8F642}" srcOrd="0" destOrd="0" presId="urn:microsoft.com/office/officeart/2008/layout/HorizontalMultiLevelHierarchy"/>
    <dgm:cxn modelId="{733CE75B-E507-4D8D-A2AF-9C24DF3813FF}" type="presOf" srcId="{341C0F4E-5863-438B-AA1E-E8E86CF7E811}" destId="{441C44EF-C3B8-45E9-8C9D-4228839ED684}" srcOrd="0" destOrd="0" presId="urn:microsoft.com/office/officeart/2008/layout/HorizontalMultiLevelHierarchy"/>
    <dgm:cxn modelId="{449B2150-2F4A-4A9A-A1D6-A7E4A096D190}" type="presOf" srcId="{96231574-23AE-4CC9-8B5E-0DB99BFC22A5}" destId="{49EBA916-E181-4D68-9CC3-61C87CD75ED9}" srcOrd="0" destOrd="0" presId="urn:microsoft.com/office/officeart/2008/layout/HorizontalMultiLevelHierarchy"/>
    <dgm:cxn modelId="{EF525628-6684-4B67-B2CC-61ECAA5FD619}" type="presParOf" srcId="{CA0E033E-1D31-42BA-8885-8137ABBC903D}" destId="{F2940D4E-3239-4196-8833-0EBFD43D8232}" srcOrd="0" destOrd="0" presId="urn:microsoft.com/office/officeart/2008/layout/HorizontalMultiLevelHierarchy"/>
    <dgm:cxn modelId="{F1C51282-AFD9-44D4-ABE5-1691AE2BF8FE}" type="presParOf" srcId="{F2940D4E-3239-4196-8833-0EBFD43D8232}" destId="{441C44EF-C3B8-45E9-8C9D-4228839ED684}" srcOrd="0" destOrd="0" presId="urn:microsoft.com/office/officeart/2008/layout/HorizontalMultiLevelHierarchy"/>
    <dgm:cxn modelId="{63F060F4-8D51-4486-BCB3-3981A9635BAE}" type="presParOf" srcId="{F2940D4E-3239-4196-8833-0EBFD43D8232}" destId="{E7CBC59A-AA26-4FA5-A0F7-558EB0A8A34E}" srcOrd="1" destOrd="0" presId="urn:microsoft.com/office/officeart/2008/layout/HorizontalMultiLevelHierarchy"/>
    <dgm:cxn modelId="{3832F4B9-2488-482B-81DF-278F286458F7}" type="presParOf" srcId="{E7CBC59A-AA26-4FA5-A0F7-558EB0A8A34E}" destId="{1BE84A33-C8A6-420D-B983-14B23CB0199A}" srcOrd="0" destOrd="0" presId="urn:microsoft.com/office/officeart/2008/layout/HorizontalMultiLevelHierarchy"/>
    <dgm:cxn modelId="{E12AA46A-7101-47B8-8929-BC3519EB2057}" type="presParOf" srcId="{1BE84A33-C8A6-420D-B983-14B23CB0199A}" destId="{5D2324F4-A37F-44A8-92C7-49BCFE43997F}" srcOrd="0" destOrd="0" presId="urn:microsoft.com/office/officeart/2008/layout/HorizontalMultiLevelHierarchy"/>
    <dgm:cxn modelId="{42B1F500-7BBA-49DA-B598-713CBD916F6A}" type="presParOf" srcId="{E7CBC59A-AA26-4FA5-A0F7-558EB0A8A34E}" destId="{4D2DA634-9067-4740-8F24-BA5AC9E91F8F}" srcOrd="1" destOrd="0" presId="urn:microsoft.com/office/officeart/2008/layout/HorizontalMultiLevelHierarchy"/>
    <dgm:cxn modelId="{CD99B5F7-F550-4913-85C2-F2BA6EC4E6AB}" type="presParOf" srcId="{4D2DA634-9067-4740-8F24-BA5AC9E91F8F}" destId="{D1BC6C2E-127B-4EED-9F06-D0737CDDA67D}" srcOrd="0" destOrd="0" presId="urn:microsoft.com/office/officeart/2008/layout/HorizontalMultiLevelHierarchy"/>
    <dgm:cxn modelId="{8CDAD9A6-B046-4E0D-8A12-B9E8E1BE8AEA}" type="presParOf" srcId="{4D2DA634-9067-4740-8F24-BA5AC9E91F8F}" destId="{8BADC37A-D2DD-4FBF-8CBE-C5061458E3A3}" srcOrd="1" destOrd="0" presId="urn:microsoft.com/office/officeart/2008/layout/HorizontalMultiLevelHierarchy"/>
    <dgm:cxn modelId="{B6452042-EFB6-4918-BEF2-369043546610}" type="presParOf" srcId="{E7CBC59A-AA26-4FA5-A0F7-558EB0A8A34E}" destId="{31C1291F-EC5E-49D5-8818-7F7C1475952D}" srcOrd="2" destOrd="0" presId="urn:microsoft.com/office/officeart/2008/layout/HorizontalMultiLevelHierarchy"/>
    <dgm:cxn modelId="{229BE290-08E2-4D14-89B0-585B3A641FD0}" type="presParOf" srcId="{31C1291F-EC5E-49D5-8818-7F7C1475952D}" destId="{8197D387-7B9B-4A99-A963-C5C6917FC791}" srcOrd="0" destOrd="0" presId="urn:microsoft.com/office/officeart/2008/layout/HorizontalMultiLevelHierarchy"/>
    <dgm:cxn modelId="{B02A54D0-66F6-4BC8-A8C6-F980E18D42A8}" type="presParOf" srcId="{E7CBC59A-AA26-4FA5-A0F7-558EB0A8A34E}" destId="{2FF5CE02-B07D-4FF0-9ADF-4D0B62C6D0EB}" srcOrd="3" destOrd="0" presId="urn:microsoft.com/office/officeart/2008/layout/HorizontalMultiLevelHierarchy"/>
    <dgm:cxn modelId="{D9BD0FF7-3677-4B71-BF8C-49C928C3EEDF}" type="presParOf" srcId="{2FF5CE02-B07D-4FF0-9ADF-4D0B62C6D0EB}" destId="{5F1FE8CA-E13D-4431-91CD-CBCCB94E5B38}" srcOrd="0" destOrd="0" presId="urn:microsoft.com/office/officeart/2008/layout/HorizontalMultiLevelHierarchy"/>
    <dgm:cxn modelId="{8404F931-EF14-4634-827F-5DBB18C13BC8}" type="presParOf" srcId="{2FF5CE02-B07D-4FF0-9ADF-4D0B62C6D0EB}" destId="{C2030892-5ECF-4105-8903-A4559B8CBD23}" srcOrd="1" destOrd="0" presId="urn:microsoft.com/office/officeart/2008/layout/HorizontalMultiLevelHierarchy"/>
    <dgm:cxn modelId="{DE65B4E5-9CDD-47DD-856F-608A257D22F1}" type="presParOf" srcId="{E7CBC59A-AA26-4FA5-A0F7-558EB0A8A34E}" destId="{8F8F8239-33E1-4518-B35D-7EA19316F23A}" srcOrd="4" destOrd="0" presId="urn:microsoft.com/office/officeart/2008/layout/HorizontalMultiLevelHierarchy"/>
    <dgm:cxn modelId="{37AD8F7D-B197-4022-8BE3-2B8E3C356771}" type="presParOf" srcId="{8F8F8239-33E1-4518-B35D-7EA19316F23A}" destId="{DE5A0170-FF9A-49CD-A089-CF705BD08BE9}" srcOrd="0" destOrd="0" presId="urn:microsoft.com/office/officeart/2008/layout/HorizontalMultiLevelHierarchy"/>
    <dgm:cxn modelId="{1641F694-0C8A-4B73-87FB-32C39876B857}" type="presParOf" srcId="{E7CBC59A-AA26-4FA5-A0F7-558EB0A8A34E}" destId="{3B8588A7-B9DD-4B63-9747-8DE76E5BDDC2}" srcOrd="5" destOrd="0" presId="urn:microsoft.com/office/officeart/2008/layout/HorizontalMultiLevelHierarchy"/>
    <dgm:cxn modelId="{35F49261-0926-4F66-9AC4-A25E664E318B}" type="presParOf" srcId="{3B8588A7-B9DD-4B63-9747-8DE76E5BDDC2}" destId="{855E5B0E-6D0E-43C8-AE0F-177502DBD23D}" srcOrd="0" destOrd="0" presId="urn:microsoft.com/office/officeart/2008/layout/HorizontalMultiLevelHierarchy"/>
    <dgm:cxn modelId="{37D37F07-740B-442A-9917-8039B52057E0}" type="presParOf" srcId="{3B8588A7-B9DD-4B63-9747-8DE76E5BDDC2}" destId="{4B541DDB-E012-4C71-A275-A0597AC74E52}" srcOrd="1" destOrd="0" presId="urn:microsoft.com/office/officeart/2008/layout/HorizontalMultiLevelHierarchy"/>
    <dgm:cxn modelId="{F4DBD8C2-08B6-4E31-9F9E-19D0861962EF}" type="presParOf" srcId="{E7CBC59A-AA26-4FA5-A0F7-558EB0A8A34E}" destId="{49EBA916-E181-4D68-9CC3-61C87CD75ED9}" srcOrd="6" destOrd="0" presId="urn:microsoft.com/office/officeart/2008/layout/HorizontalMultiLevelHierarchy"/>
    <dgm:cxn modelId="{B92050D0-6B93-4A3E-ABDF-0AEB3C1FC035}" type="presParOf" srcId="{49EBA916-E181-4D68-9CC3-61C87CD75ED9}" destId="{5644FE15-2553-42AA-9E78-B7E2904CDF3C}" srcOrd="0" destOrd="0" presId="urn:microsoft.com/office/officeart/2008/layout/HorizontalMultiLevelHierarchy"/>
    <dgm:cxn modelId="{6D0BBDF3-D21F-43E2-9577-D01B6C229514}" type="presParOf" srcId="{E7CBC59A-AA26-4FA5-A0F7-558EB0A8A34E}" destId="{3B74B3C7-A0B1-495D-805A-4691B1AB9258}" srcOrd="7" destOrd="0" presId="urn:microsoft.com/office/officeart/2008/layout/HorizontalMultiLevelHierarchy"/>
    <dgm:cxn modelId="{DA34CBF6-2FA0-4E6B-993A-541165F4D1FC}" type="presParOf" srcId="{3B74B3C7-A0B1-495D-805A-4691B1AB9258}" destId="{7DE524F1-25D1-4F2B-91DB-200B46C8EA9A}" srcOrd="0" destOrd="0" presId="urn:microsoft.com/office/officeart/2008/layout/HorizontalMultiLevelHierarchy"/>
    <dgm:cxn modelId="{D90E6350-957F-40A4-8615-7B0411032487}" type="presParOf" srcId="{3B74B3C7-A0B1-495D-805A-4691B1AB9258}" destId="{3D7050E2-CE15-42C9-89AD-13113C53147A}" srcOrd="1" destOrd="0" presId="urn:microsoft.com/office/officeart/2008/layout/HorizontalMultiLevelHierarchy"/>
    <dgm:cxn modelId="{1249A83D-8B34-4A5A-8376-AB6218CA38C8}" type="presParOf" srcId="{E7CBC59A-AA26-4FA5-A0F7-558EB0A8A34E}" destId="{FA7CCC31-1527-4013-8017-E4B25576644F}" srcOrd="8" destOrd="0" presId="urn:microsoft.com/office/officeart/2008/layout/HorizontalMultiLevelHierarchy"/>
    <dgm:cxn modelId="{F9CC4B22-1B39-4C66-9791-1C1451F20571}" type="presParOf" srcId="{FA7CCC31-1527-4013-8017-E4B25576644F}" destId="{69E84273-A717-46AF-9760-464C43F2B910}" srcOrd="0" destOrd="0" presId="urn:microsoft.com/office/officeart/2008/layout/HorizontalMultiLevelHierarchy"/>
    <dgm:cxn modelId="{12048BA7-EEE7-49D9-880A-3C3D222F8FF9}" type="presParOf" srcId="{E7CBC59A-AA26-4FA5-A0F7-558EB0A8A34E}" destId="{C7028786-C9CF-4C17-B31D-519F81D2C094}" srcOrd="9" destOrd="0" presId="urn:microsoft.com/office/officeart/2008/layout/HorizontalMultiLevelHierarchy"/>
    <dgm:cxn modelId="{5E35A548-A39D-4B7D-8983-5F4AAA6832AC}" type="presParOf" srcId="{C7028786-C9CF-4C17-B31D-519F81D2C094}" destId="{680000E6-95DA-4DE1-9FDA-69C20B2B56D0}" srcOrd="0" destOrd="0" presId="urn:microsoft.com/office/officeart/2008/layout/HorizontalMultiLevelHierarchy"/>
    <dgm:cxn modelId="{FF6ECE5A-0E67-4377-9CE1-65FC1F2947D7}" type="presParOf" srcId="{C7028786-C9CF-4C17-B31D-519F81D2C094}" destId="{E1899E08-D746-4C8F-972B-916A61AA3C77}" srcOrd="1" destOrd="0" presId="urn:microsoft.com/office/officeart/2008/layout/HorizontalMultiLevelHierarchy"/>
    <dgm:cxn modelId="{1F517332-2FF0-4C3E-B379-721B7D28FF66}" type="presParOf" srcId="{E7CBC59A-AA26-4FA5-A0F7-558EB0A8A34E}" destId="{B0779026-B7F0-431E-B47B-4BA74C48A4D0}" srcOrd="10" destOrd="0" presId="urn:microsoft.com/office/officeart/2008/layout/HorizontalMultiLevelHierarchy"/>
    <dgm:cxn modelId="{44E20E77-A988-4880-ABA7-E84288F27026}" type="presParOf" srcId="{B0779026-B7F0-431E-B47B-4BA74C48A4D0}" destId="{61DB194B-B641-4A15-B187-14F505190AA7}" srcOrd="0" destOrd="0" presId="urn:microsoft.com/office/officeart/2008/layout/HorizontalMultiLevelHierarchy"/>
    <dgm:cxn modelId="{92AD9B45-593D-446E-939A-6A0D038C67F1}" type="presParOf" srcId="{E7CBC59A-AA26-4FA5-A0F7-558EB0A8A34E}" destId="{F835A908-43EA-444F-97DE-3A8B9FAA6362}" srcOrd="11" destOrd="0" presId="urn:microsoft.com/office/officeart/2008/layout/HorizontalMultiLevelHierarchy"/>
    <dgm:cxn modelId="{89E464B5-B1FD-4C21-83CF-E71F08D8859A}" type="presParOf" srcId="{F835A908-43EA-444F-97DE-3A8B9FAA6362}" destId="{7DB3B710-D99C-444E-950C-1584AEC3DD36}" srcOrd="0" destOrd="0" presId="urn:microsoft.com/office/officeart/2008/layout/HorizontalMultiLevelHierarchy"/>
    <dgm:cxn modelId="{D65E197B-2E70-4D51-B981-5C66CCEA771B}" type="presParOf" srcId="{F835A908-43EA-444F-97DE-3A8B9FAA6362}" destId="{D53383A0-BB65-4A37-BF42-E782616C8F6F}" srcOrd="1" destOrd="0" presId="urn:microsoft.com/office/officeart/2008/layout/HorizontalMultiLevelHierarchy"/>
    <dgm:cxn modelId="{924759AC-DF61-47F6-9ED5-68640FD7A2D1}" type="presParOf" srcId="{E7CBC59A-AA26-4FA5-A0F7-558EB0A8A34E}" destId="{E8C716A2-B44A-44F4-8D77-53A399F8F642}" srcOrd="12" destOrd="0" presId="urn:microsoft.com/office/officeart/2008/layout/HorizontalMultiLevelHierarchy"/>
    <dgm:cxn modelId="{20A936CF-C8BA-4EF9-8631-A215ED755663}" type="presParOf" srcId="{E8C716A2-B44A-44F4-8D77-53A399F8F642}" destId="{AE71602D-4D5C-40B4-BB05-3825D84875FE}" srcOrd="0" destOrd="0" presId="urn:microsoft.com/office/officeart/2008/layout/HorizontalMultiLevelHierarchy"/>
    <dgm:cxn modelId="{B889CF6E-F21B-4E24-AEBD-16A838F9B230}" type="presParOf" srcId="{E7CBC59A-AA26-4FA5-A0F7-558EB0A8A34E}" destId="{ECA8BCF3-C87E-4FEF-844C-77CD2241F1A5}" srcOrd="13" destOrd="0" presId="urn:microsoft.com/office/officeart/2008/layout/HorizontalMultiLevelHierarchy"/>
    <dgm:cxn modelId="{63F6CCC2-1D18-4B24-8CA7-5C21B5F54294}" type="presParOf" srcId="{ECA8BCF3-C87E-4FEF-844C-77CD2241F1A5}" destId="{AC89A505-A8EA-4628-9FFF-53E8C9B8CFC9}" srcOrd="0" destOrd="0" presId="urn:microsoft.com/office/officeart/2008/layout/HorizontalMultiLevelHierarchy"/>
    <dgm:cxn modelId="{E73E5AAF-DF03-4028-81E4-4A41D957C6EE}" type="presParOf" srcId="{ECA8BCF3-C87E-4FEF-844C-77CD2241F1A5}" destId="{FE2ACADC-DD32-41B4-8E11-52C1B904428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AC83137-FDBD-4663-8FB9-BD8948AB37DA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44C6D507-5E82-40B5-901E-57B1EF3BFE41}">
      <dgm:prSet phldrT="[Text]" custT="1"/>
      <dgm:spPr/>
      <dgm:t>
        <a:bodyPr/>
        <a:lstStyle/>
        <a:p>
          <a:r>
            <a:rPr lang="en-US" sz="2000" b="1" dirty="0" err="1" smtClean="0"/>
            <a:t>Empat</a:t>
          </a:r>
          <a:r>
            <a:rPr lang="en-US" sz="2000" b="1" dirty="0" smtClean="0"/>
            <a:t> </a:t>
          </a:r>
          <a:r>
            <a:rPr lang="en-US" sz="2000" b="1" dirty="0" err="1" smtClean="0"/>
            <a:t>Tipe</a:t>
          </a:r>
          <a:r>
            <a:rPr lang="en-US" sz="2000" b="1" dirty="0" smtClean="0"/>
            <a:t> </a:t>
          </a:r>
          <a:r>
            <a:rPr lang="en-US" sz="2000" b="1" dirty="0" err="1" smtClean="0"/>
            <a:t>dari</a:t>
          </a:r>
          <a:r>
            <a:rPr lang="en-US" sz="2000" b="1" dirty="0" smtClean="0"/>
            <a:t> Proses </a:t>
          </a:r>
          <a:r>
            <a:rPr lang="en-US" sz="2000" b="1" dirty="0" err="1" smtClean="0"/>
            <a:t>Suatu</a:t>
          </a:r>
          <a:r>
            <a:rPr lang="en-US" sz="2000" b="1" dirty="0" smtClean="0"/>
            <a:t> </a:t>
          </a:r>
          <a:r>
            <a:rPr lang="en-US" sz="2000" b="1" dirty="0" err="1" smtClean="0"/>
            <a:t>Jasa</a:t>
          </a:r>
          <a:endParaRPr lang="en-US" sz="2000" b="1" dirty="0"/>
        </a:p>
      </dgm:t>
    </dgm:pt>
    <dgm:pt modelId="{288BFF06-A4B9-466C-AA8E-4AE2F724CEA1}" type="parTrans" cxnId="{2E01269D-182D-41B0-AC19-7C062068FEA5}">
      <dgm:prSet/>
      <dgm:spPr/>
      <dgm:t>
        <a:bodyPr/>
        <a:lstStyle/>
        <a:p>
          <a:endParaRPr lang="en-US" sz="2000"/>
        </a:p>
      </dgm:t>
    </dgm:pt>
    <dgm:pt modelId="{07D0DF4E-80F1-4916-B111-3FF6B5E158DD}" type="sibTrans" cxnId="{2E01269D-182D-41B0-AC19-7C062068FEA5}">
      <dgm:prSet/>
      <dgm:spPr/>
      <dgm:t>
        <a:bodyPr/>
        <a:lstStyle/>
        <a:p>
          <a:endParaRPr lang="en-US" sz="2000"/>
        </a:p>
      </dgm:t>
    </dgm:pt>
    <dgm:pt modelId="{0684358E-7AC0-4FF4-92B6-6E26D3E1F3F3}">
      <dgm:prSet phldrT="[Text]" custT="1"/>
      <dgm:spPr/>
      <dgm:t>
        <a:bodyPr/>
        <a:lstStyle/>
        <a:p>
          <a:r>
            <a:rPr lang="en-US" sz="2000" i="1" dirty="0" smtClean="0"/>
            <a:t>People processing </a:t>
          </a:r>
          <a:r>
            <a:rPr lang="en-US" sz="2000" dirty="0" smtClean="0"/>
            <a:t>(orang-orang yang </a:t>
          </a:r>
          <a:r>
            <a:rPr lang="en-US" sz="2000" dirty="0" err="1" smtClean="0"/>
            <a:t>memproses</a:t>
          </a:r>
          <a:r>
            <a:rPr lang="en-US" sz="2000" dirty="0" smtClean="0"/>
            <a:t>)</a:t>
          </a:r>
          <a:endParaRPr lang="en-US" sz="2000" dirty="0"/>
        </a:p>
      </dgm:t>
    </dgm:pt>
    <dgm:pt modelId="{60A524B2-D090-4087-B05F-C67A1B138D9E}" type="parTrans" cxnId="{8B101B34-4F32-47B2-A54B-1C0CD01A695D}">
      <dgm:prSet/>
      <dgm:spPr/>
      <dgm:t>
        <a:bodyPr/>
        <a:lstStyle/>
        <a:p>
          <a:endParaRPr lang="en-US" sz="2000"/>
        </a:p>
      </dgm:t>
    </dgm:pt>
    <dgm:pt modelId="{F1ED7616-8B36-4537-B43C-E486278EC372}" type="sibTrans" cxnId="{8B101B34-4F32-47B2-A54B-1C0CD01A695D}">
      <dgm:prSet/>
      <dgm:spPr/>
      <dgm:t>
        <a:bodyPr/>
        <a:lstStyle/>
        <a:p>
          <a:endParaRPr lang="en-US" sz="2000"/>
        </a:p>
      </dgm:t>
    </dgm:pt>
    <dgm:pt modelId="{ACE2C472-18E8-4149-AF39-66FF28C8A0A3}">
      <dgm:prSet phldrT="[Text]" custT="1"/>
      <dgm:spPr/>
      <dgm:t>
        <a:bodyPr/>
        <a:lstStyle/>
        <a:p>
          <a:r>
            <a:rPr lang="en-US" sz="2000" i="1" dirty="0" smtClean="0"/>
            <a:t>Possession processing </a:t>
          </a:r>
          <a:r>
            <a:rPr lang="en-US" sz="2000" dirty="0" smtClean="0"/>
            <a:t>(proses </a:t>
          </a:r>
          <a:r>
            <a:rPr lang="en-US" sz="2000" dirty="0" err="1" smtClean="0"/>
            <a:t>kepemilikan</a:t>
          </a:r>
          <a:r>
            <a:rPr lang="en-US" sz="2000" dirty="0" smtClean="0"/>
            <a:t>)</a:t>
          </a:r>
          <a:endParaRPr lang="en-US" sz="2000" dirty="0"/>
        </a:p>
      </dgm:t>
    </dgm:pt>
    <dgm:pt modelId="{2148B45A-4093-45F0-84E4-891BA5FACB20}" type="parTrans" cxnId="{49D9F5A4-9A0A-4FF6-8DB2-232C7F336222}">
      <dgm:prSet/>
      <dgm:spPr/>
      <dgm:t>
        <a:bodyPr/>
        <a:lstStyle/>
        <a:p>
          <a:endParaRPr lang="en-US" sz="2000"/>
        </a:p>
      </dgm:t>
    </dgm:pt>
    <dgm:pt modelId="{3E54F8A9-3352-418A-99B7-609928F2B82F}" type="sibTrans" cxnId="{49D9F5A4-9A0A-4FF6-8DB2-232C7F336222}">
      <dgm:prSet/>
      <dgm:spPr/>
      <dgm:t>
        <a:bodyPr/>
        <a:lstStyle/>
        <a:p>
          <a:endParaRPr lang="en-US" sz="2000"/>
        </a:p>
      </dgm:t>
    </dgm:pt>
    <dgm:pt modelId="{9F0EEBA7-632E-41D5-84C3-03D6B554E636}">
      <dgm:prSet phldrT="[Text]" custT="1"/>
      <dgm:spPr/>
      <dgm:t>
        <a:bodyPr/>
        <a:lstStyle/>
        <a:p>
          <a:r>
            <a:rPr lang="en-US" sz="2000" i="1" dirty="0" smtClean="0"/>
            <a:t>Mental stimulus processing </a:t>
          </a:r>
          <a:r>
            <a:rPr lang="en-US" sz="2000" dirty="0" smtClean="0"/>
            <a:t>(</a:t>
          </a:r>
          <a:r>
            <a:rPr lang="en-US" sz="2000" dirty="0" err="1" smtClean="0"/>
            <a:t>pemrosesan</a:t>
          </a:r>
          <a:r>
            <a:rPr lang="en-US" sz="2000" dirty="0" smtClean="0"/>
            <a:t> stimulus mental)</a:t>
          </a:r>
          <a:endParaRPr lang="en-US" sz="2000" dirty="0"/>
        </a:p>
      </dgm:t>
    </dgm:pt>
    <dgm:pt modelId="{A5B962C6-4490-4A30-9DAC-E09369808737}" type="parTrans" cxnId="{87928074-014B-40F2-BA31-8DFF79628A63}">
      <dgm:prSet/>
      <dgm:spPr/>
      <dgm:t>
        <a:bodyPr/>
        <a:lstStyle/>
        <a:p>
          <a:endParaRPr lang="en-US" sz="2000"/>
        </a:p>
      </dgm:t>
    </dgm:pt>
    <dgm:pt modelId="{72F4B282-0DE1-454A-9065-36F65A889639}" type="sibTrans" cxnId="{87928074-014B-40F2-BA31-8DFF79628A63}">
      <dgm:prSet/>
      <dgm:spPr/>
      <dgm:t>
        <a:bodyPr/>
        <a:lstStyle/>
        <a:p>
          <a:endParaRPr lang="en-US" sz="2000"/>
        </a:p>
      </dgm:t>
    </dgm:pt>
    <dgm:pt modelId="{1D1D936E-F359-4007-9380-FE9E5D6C7BDC}">
      <dgm:prSet phldrT="[Text]" custT="1"/>
      <dgm:spPr/>
      <dgm:t>
        <a:bodyPr/>
        <a:lstStyle/>
        <a:p>
          <a:r>
            <a:rPr lang="en-US" sz="2000" i="1" dirty="0" smtClean="0"/>
            <a:t>Information processing </a:t>
          </a:r>
          <a:r>
            <a:rPr lang="en-US" sz="2000" dirty="0" smtClean="0"/>
            <a:t>(</a:t>
          </a:r>
          <a:r>
            <a:rPr lang="en-US" sz="2000" dirty="0" err="1" smtClean="0"/>
            <a:t>memproses</a:t>
          </a:r>
          <a:r>
            <a:rPr lang="en-US" sz="2000" dirty="0" smtClean="0"/>
            <a:t> </a:t>
          </a:r>
          <a:r>
            <a:rPr lang="en-US" sz="2000" dirty="0" err="1" smtClean="0"/>
            <a:t>informasi</a:t>
          </a:r>
          <a:r>
            <a:rPr lang="en-US" sz="2000" dirty="0" smtClean="0"/>
            <a:t>)</a:t>
          </a:r>
          <a:endParaRPr lang="en-US" sz="2000" dirty="0"/>
        </a:p>
      </dgm:t>
    </dgm:pt>
    <dgm:pt modelId="{AF4B2D48-7537-4F60-8686-7615EE029575}" type="parTrans" cxnId="{3DD3AA7E-6D06-4FF6-9C8C-E37446FA8AE6}">
      <dgm:prSet/>
      <dgm:spPr/>
      <dgm:t>
        <a:bodyPr/>
        <a:lstStyle/>
        <a:p>
          <a:endParaRPr lang="en-US" sz="2000"/>
        </a:p>
      </dgm:t>
    </dgm:pt>
    <dgm:pt modelId="{4D911497-C0B8-4BFD-A692-6AFA89F58965}" type="sibTrans" cxnId="{3DD3AA7E-6D06-4FF6-9C8C-E37446FA8AE6}">
      <dgm:prSet/>
      <dgm:spPr/>
      <dgm:t>
        <a:bodyPr/>
        <a:lstStyle/>
        <a:p>
          <a:endParaRPr lang="en-US" sz="2000"/>
        </a:p>
      </dgm:t>
    </dgm:pt>
    <dgm:pt modelId="{FD465963-F800-47CD-A7CE-68601884D5B1}" type="pres">
      <dgm:prSet presAssocID="{2AC83137-FDBD-4663-8FB9-BD8948AB37D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1DDBE1FC-34BE-47BA-AAB2-479F02A37F38}" type="pres">
      <dgm:prSet presAssocID="{44C6D507-5E82-40B5-901E-57B1EF3BFE41}" presName="hierRoot1" presStyleCnt="0"/>
      <dgm:spPr/>
    </dgm:pt>
    <dgm:pt modelId="{DA524A5A-B656-42DD-ADFB-2315AF1D5654}" type="pres">
      <dgm:prSet presAssocID="{44C6D507-5E82-40B5-901E-57B1EF3BFE41}" presName="composite" presStyleCnt="0"/>
      <dgm:spPr/>
    </dgm:pt>
    <dgm:pt modelId="{B2726927-7076-4261-B4DF-FA97BF321524}" type="pres">
      <dgm:prSet presAssocID="{44C6D507-5E82-40B5-901E-57B1EF3BFE41}" presName="background" presStyleLbl="node0" presStyleIdx="0" presStyleCnt="1"/>
      <dgm:spPr/>
    </dgm:pt>
    <dgm:pt modelId="{ADEF5DFB-2208-4E9B-A4C5-A3F770AC970C}" type="pres">
      <dgm:prSet presAssocID="{44C6D507-5E82-40B5-901E-57B1EF3BFE41}" presName="text" presStyleLbl="fgAcc0" presStyleIdx="0" presStyleCnt="1" custScaleX="128499" custScaleY="1085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57C83BE-F1AC-4383-B3C8-9A66160DA911}" type="pres">
      <dgm:prSet presAssocID="{44C6D507-5E82-40B5-901E-57B1EF3BFE41}" presName="hierChild2" presStyleCnt="0"/>
      <dgm:spPr/>
    </dgm:pt>
    <dgm:pt modelId="{21C63CD9-1C82-48F9-90BC-DE8BF8DD6657}" type="pres">
      <dgm:prSet presAssocID="{60A524B2-D090-4087-B05F-C67A1B138D9E}" presName="Name10" presStyleLbl="parChTrans1D2" presStyleIdx="0" presStyleCnt="4"/>
      <dgm:spPr/>
      <dgm:t>
        <a:bodyPr/>
        <a:lstStyle/>
        <a:p>
          <a:endParaRPr lang="id-ID"/>
        </a:p>
      </dgm:t>
    </dgm:pt>
    <dgm:pt modelId="{5246DAE5-0019-41FF-87F6-0A3EF964CD4B}" type="pres">
      <dgm:prSet presAssocID="{0684358E-7AC0-4FF4-92B6-6E26D3E1F3F3}" presName="hierRoot2" presStyleCnt="0"/>
      <dgm:spPr/>
    </dgm:pt>
    <dgm:pt modelId="{FAA7EF0D-F00E-41CE-8A1B-7E0A50656F34}" type="pres">
      <dgm:prSet presAssocID="{0684358E-7AC0-4FF4-92B6-6E26D3E1F3F3}" presName="composite2" presStyleCnt="0"/>
      <dgm:spPr/>
    </dgm:pt>
    <dgm:pt modelId="{A471020C-8C9A-4393-9542-18725FBCD48B}" type="pres">
      <dgm:prSet presAssocID="{0684358E-7AC0-4FF4-92B6-6E26D3E1F3F3}" presName="background2" presStyleLbl="node2" presStyleIdx="0" presStyleCnt="4"/>
      <dgm:spPr/>
      <dgm:t>
        <a:bodyPr/>
        <a:lstStyle/>
        <a:p>
          <a:endParaRPr lang="en-US"/>
        </a:p>
      </dgm:t>
    </dgm:pt>
    <dgm:pt modelId="{65B22A6A-1C18-428F-8652-63296E1C4A1F}" type="pres">
      <dgm:prSet presAssocID="{0684358E-7AC0-4FF4-92B6-6E26D3E1F3F3}" presName="text2" presStyleLbl="fgAcc2" presStyleIdx="0" presStyleCnt="4" custScaleY="17106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75CE3D8-C415-4A37-A908-E5172B2A1349}" type="pres">
      <dgm:prSet presAssocID="{0684358E-7AC0-4FF4-92B6-6E26D3E1F3F3}" presName="hierChild3" presStyleCnt="0"/>
      <dgm:spPr/>
    </dgm:pt>
    <dgm:pt modelId="{A5226547-84BE-4DF8-8495-A0E0C7D3D71D}" type="pres">
      <dgm:prSet presAssocID="{2148B45A-4093-45F0-84E4-891BA5FACB20}" presName="Name10" presStyleLbl="parChTrans1D2" presStyleIdx="1" presStyleCnt="4"/>
      <dgm:spPr/>
      <dgm:t>
        <a:bodyPr/>
        <a:lstStyle/>
        <a:p>
          <a:endParaRPr lang="id-ID"/>
        </a:p>
      </dgm:t>
    </dgm:pt>
    <dgm:pt modelId="{3AA00DA0-C589-45F2-8372-7C4F2216B08C}" type="pres">
      <dgm:prSet presAssocID="{ACE2C472-18E8-4149-AF39-66FF28C8A0A3}" presName="hierRoot2" presStyleCnt="0"/>
      <dgm:spPr/>
    </dgm:pt>
    <dgm:pt modelId="{064EB10D-D757-44D8-805F-CF6AB03B85A8}" type="pres">
      <dgm:prSet presAssocID="{ACE2C472-18E8-4149-AF39-66FF28C8A0A3}" presName="composite2" presStyleCnt="0"/>
      <dgm:spPr/>
    </dgm:pt>
    <dgm:pt modelId="{50DC7860-9FF0-4B03-8DEB-2462564FBF60}" type="pres">
      <dgm:prSet presAssocID="{ACE2C472-18E8-4149-AF39-66FF28C8A0A3}" presName="background2" presStyleLbl="node2" presStyleIdx="1" presStyleCnt="4"/>
      <dgm:spPr/>
    </dgm:pt>
    <dgm:pt modelId="{3AD11BD1-22E6-42B9-BDA3-C3B431D101C8}" type="pres">
      <dgm:prSet presAssocID="{ACE2C472-18E8-4149-AF39-66FF28C8A0A3}" presName="text2" presStyleLbl="fgAcc2" presStyleIdx="1" presStyleCnt="4" custScaleY="17106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C71CE371-3405-4C65-B29F-D65779C68FF0}" type="pres">
      <dgm:prSet presAssocID="{ACE2C472-18E8-4149-AF39-66FF28C8A0A3}" presName="hierChild3" presStyleCnt="0"/>
      <dgm:spPr/>
    </dgm:pt>
    <dgm:pt modelId="{D34CD2BB-F92F-41F3-87DC-EF7874DD8E2E}" type="pres">
      <dgm:prSet presAssocID="{A5B962C6-4490-4A30-9DAC-E09369808737}" presName="Name10" presStyleLbl="parChTrans1D2" presStyleIdx="2" presStyleCnt="4"/>
      <dgm:spPr/>
      <dgm:t>
        <a:bodyPr/>
        <a:lstStyle/>
        <a:p>
          <a:endParaRPr lang="id-ID"/>
        </a:p>
      </dgm:t>
    </dgm:pt>
    <dgm:pt modelId="{60526B8E-D1CF-4DC5-A094-20CEB5B09942}" type="pres">
      <dgm:prSet presAssocID="{9F0EEBA7-632E-41D5-84C3-03D6B554E636}" presName="hierRoot2" presStyleCnt="0"/>
      <dgm:spPr/>
    </dgm:pt>
    <dgm:pt modelId="{8812E56D-DED2-423D-A023-C8280CE86C7E}" type="pres">
      <dgm:prSet presAssocID="{9F0EEBA7-632E-41D5-84C3-03D6B554E636}" presName="composite2" presStyleCnt="0"/>
      <dgm:spPr/>
    </dgm:pt>
    <dgm:pt modelId="{0EE867B4-D5BF-44A5-B9DC-8F95454B7B7F}" type="pres">
      <dgm:prSet presAssocID="{9F0EEBA7-632E-41D5-84C3-03D6B554E636}" presName="background2" presStyleLbl="node2" presStyleIdx="2" presStyleCnt="4"/>
      <dgm:spPr/>
    </dgm:pt>
    <dgm:pt modelId="{63474065-824C-4B61-8794-2C9A5470DBED}" type="pres">
      <dgm:prSet presAssocID="{9F0EEBA7-632E-41D5-84C3-03D6B554E636}" presName="text2" presStyleLbl="fgAcc2" presStyleIdx="2" presStyleCnt="4" custScaleY="17106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CAFF589-3969-46CF-8CE1-E64A41FC8D48}" type="pres">
      <dgm:prSet presAssocID="{9F0EEBA7-632E-41D5-84C3-03D6B554E636}" presName="hierChild3" presStyleCnt="0"/>
      <dgm:spPr/>
    </dgm:pt>
    <dgm:pt modelId="{B3EA79D7-C433-4308-99AC-4A3E2E8CBC2D}" type="pres">
      <dgm:prSet presAssocID="{AF4B2D48-7537-4F60-8686-7615EE029575}" presName="Name10" presStyleLbl="parChTrans1D2" presStyleIdx="3" presStyleCnt="4"/>
      <dgm:spPr/>
      <dgm:t>
        <a:bodyPr/>
        <a:lstStyle/>
        <a:p>
          <a:endParaRPr lang="id-ID"/>
        </a:p>
      </dgm:t>
    </dgm:pt>
    <dgm:pt modelId="{11E02BB8-B7D4-47DD-8A60-8A5F3F24C625}" type="pres">
      <dgm:prSet presAssocID="{1D1D936E-F359-4007-9380-FE9E5D6C7BDC}" presName="hierRoot2" presStyleCnt="0"/>
      <dgm:spPr/>
    </dgm:pt>
    <dgm:pt modelId="{D542EDCF-6C80-4D08-99D2-BC686E289EB0}" type="pres">
      <dgm:prSet presAssocID="{1D1D936E-F359-4007-9380-FE9E5D6C7BDC}" presName="composite2" presStyleCnt="0"/>
      <dgm:spPr/>
    </dgm:pt>
    <dgm:pt modelId="{65930325-B2BF-4900-BDF6-2F10B9F52237}" type="pres">
      <dgm:prSet presAssocID="{1D1D936E-F359-4007-9380-FE9E5D6C7BDC}" presName="background2" presStyleLbl="node2" presStyleIdx="3" presStyleCnt="4"/>
      <dgm:spPr/>
    </dgm:pt>
    <dgm:pt modelId="{FC9B9622-C723-461A-90BA-3DA04AC8AD31}" type="pres">
      <dgm:prSet presAssocID="{1D1D936E-F359-4007-9380-FE9E5D6C7BDC}" presName="text2" presStyleLbl="fgAcc2" presStyleIdx="3" presStyleCnt="4" custScaleY="17106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C26E6C03-497B-4B64-B74E-2132314E80A3}" type="pres">
      <dgm:prSet presAssocID="{1D1D936E-F359-4007-9380-FE9E5D6C7BDC}" presName="hierChild3" presStyleCnt="0"/>
      <dgm:spPr/>
    </dgm:pt>
  </dgm:ptLst>
  <dgm:cxnLst>
    <dgm:cxn modelId="{2F4D0F44-E0D0-43E9-85E8-82BC8C29BE01}" type="presOf" srcId="{1D1D936E-F359-4007-9380-FE9E5D6C7BDC}" destId="{FC9B9622-C723-461A-90BA-3DA04AC8AD31}" srcOrd="0" destOrd="0" presId="urn:microsoft.com/office/officeart/2005/8/layout/hierarchy1"/>
    <dgm:cxn modelId="{17DE83AB-0295-40DB-AE8C-996830244EE5}" type="presOf" srcId="{44C6D507-5E82-40B5-901E-57B1EF3BFE41}" destId="{ADEF5DFB-2208-4E9B-A4C5-A3F770AC970C}" srcOrd="0" destOrd="0" presId="urn:microsoft.com/office/officeart/2005/8/layout/hierarchy1"/>
    <dgm:cxn modelId="{07A493C9-5D2B-404D-8145-F31FD26B4BBB}" type="presOf" srcId="{2AC83137-FDBD-4663-8FB9-BD8948AB37DA}" destId="{FD465963-F800-47CD-A7CE-68601884D5B1}" srcOrd="0" destOrd="0" presId="urn:microsoft.com/office/officeart/2005/8/layout/hierarchy1"/>
    <dgm:cxn modelId="{7F413368-BA74-4504-AA37-5CA9730B80E9}" type="presOf" srcId="{2148B45A-4093-45F0-84E4-891BA5FACB20}" destId="{A5226547-84BE-4DF8-8495-A0E0C7D3D71D}" srcOrd="0" destOrd="0" presId="urn:microsoft.com/office/officeart/2005/8/layout/hierarchy1"/>
    <dgm:cxn modelId="{E420AFBE-42CF-4A57-A839-13511A9AF5E9}" type="presOf" srcId="{ACE2C472-18E8-4149-AF39-66FF28C8A0A3}" destId="{3AD11BD1-22E6-42B9-BDA3-C3B431D101C8}" srcOrd="0" destOrd="0" presId="urn:microsoft.com/office/officeart/2005/8/layout/hierarchy1"/>
    <dgm:cxn modelId="{87928074-014B-40F2-BA31-8DFF79628A63}" srcId="{44C6D507-5E82-40B5-901E-57B1EF3BFE41}" destId="{9F0EEBA7-632E-41D5-84C3-03D6B554E636}" srcOrd="2" destOrd="0" parTransId="{A5B962C6-4490-4A30-9DAC-E09369808737}" sibTransId="{72F4B282-0DE1-454A-9065-36F65A889639}"/>
    <dgm:cxn modelId="{2E01269D-182D-41B0-AC19-7C062068FEA5}" srcId="{2AC83137-FDBD-4663-8FB9-BD8948AB37DA}" destId="{44C6D507-5E82-40B5-901E-57B1EF3BFE41}" srcOrd="0" destOrd="0" parTransId="{288BFF06-A4B9-466C-AA8E-4AE2F724CEA1}" sibTransId="{07D0DF4E-80F1-4916-B111-3FF6B5E158DD}"/>
    <dgm:cxn modelId="{8B101B34-4F32-47B2-A54B-1C0CD01A695D}" srcId="{44C6D507-5E82-40B5-901E-57B1EF3BFE41}" destId="{0684358E-7AC0-4FF4-92B6-6E26D3E1F3F3}" srcOrd="0" destOrd="0" parTransId="{60A524B2-D090-4087-B05F-C67A1B138D9E}" sibTransId="{F1ED7616-8B36-4537-B43C-E486278EC372}"/>
    <dgm:cxn modelId="{49D9F5A4-9A0A-4FF6-8DB2-232C7F336222}" srcId="{44C6D507-5E82-40B5-901E-57B1EF3BFE41}" destId="{ACE2C472-18E8-4149-AF39-66FF28C8A0A3}" srcOrd="1" destOrd="0" parTransId="{2148B45A-4093-45F0-84E4-891BA5FACB20}" sibTransId="{3E54F8A9-3352-418A-99B7-609928F2B82F}"/>
    <dgm:cxn modelId="{F8FB0B01-EFE3-41B4-B6A1-9714D3E778AA}" type="presOf" srcId="{A5B962C6-4490-4A30-9DAC-E09369808737}" destId="{D34CD2BB-F92F-41F3-87DC-EF7874DD8E2E}" srcOrd="0" destOrd="0" presId="urn:microsoft.com/office/officeart/2005/8/layout/hierarchy1"/>
    <dgm:cxn modelId="{30D43C55-B543-4A3F-B99E-90CF2DBE2EA7}" type="presOf" srcId="{9F0EEBA7-632E-41D5-84C3-03D6B554E636}" destId="{63474065-824C-4B61-8794-2C9A5470DBED}" srcOrd="0" destOrd="0" presId="urn:microsoft.com/office/officeart/2005/8/layout/hierarchy1"/>
    <dgm:cxn modelId="{E5EE0B59-0C26-4810-8ACF-384B09092F71}" type="presOf" srcId="{0684358E-7AC0-4FF4-92B6-6E26D3E1F3F3}" destId="{65B22A6A-1C18-428F-8652-63296E1C4A1F}" srcOrd="0" destOrd="0" presId="urn:microsoft.com/office/officeart/2005/8/layout/hierarchy1"/>
    <dgm:cxn modelId="{3DD3AA7E-6D06-4FF6-9C8C-E37446FA8AE6}" srcId="{44C6D507-5E82-40B5-901E-57B1EF3BFE41}" destId="{1D1D936E-F359-4007-9380-FE9E5D6C7BDC}" srcOrd="3" destOrd="0" parTransId="{AF4B2D48-7537-4F60-8686-7615EE029575}" sibTransId="{4D911497-C0B8-4BFD-A692-6AFA89F58965}"/>
    <dgm:cxn modelId="{DD298587-D098-4D95-9F21-C14CFBEBF11E}" type="presOf" srcId="{AF4B2D48-7537-4F60-8686-7615EE029575}" destId="{B3EA79D7-C433-4308-99AC-4A3E2E8CBC2D}" srcOrd="0" destOrd="0" presId="urn:microsoft.com/office/officeart/2005/8/layout/hierarchy1"/>
    <dgm:cxn modelId="{C16216EE-8E7C-4373-B144-1C09C3FF89AF}" type="presOf" srcId="{60A524B2-D090-4087-B05F-C67A1B138D9E}" destId="{21C63CD9-1C82-48F9-90BC-DE8BF8DD6657}" srcOrd="0" destOrd="0" presId="urn:microsoft.com/office/officeart/2005/8/layout/hierarchy1"/>
    <dgm:cxn modelId="{220BD95F-6D61-4B31-846C-0305A3CFB83D}" type="presParOf" srcId="{FD465963-F800-47CD-A7CE-68601884D5B1}" destId="{1DDBE1FC-34BE-47BA-AAB2-479F02A37F38}" srcOrd="0" destOrd="0" presId="urn:microsoft.com/office/officeart/2005/8/layout/hierarchy1"/>
    <dgm:cxn modelId="{A39D95EA-FA0D-4F89-A24B-BFE788496729}" type="presParOf" srcId="{1DDBE1FC-34BE-47BA-AAB2-479F02A37F38}" destId="{DA524A5A-B656-42DD-ADFB-2315AF1D5654}" srcOrd="0" destOrd="0" presId="urn:microsoft.com/office/officeart/2005/8/layout/hierarchy1"/>
    <dgm:cxn modelId="{AB7552F3-20EF-41BF-B466-9914927DFAFB}" type="presParOf" srcId="{DA524A5A-B656-42DD-ADFB-2315AF1D5654}" destId="{B2726927-7076-4261-B4DF-FA97BF321524}" srcOrd="0" destOrd="0" presId="urn:microsoft.com/office/officeart/2005/8/layout/hierarchy1"/>
    <dgm:cxn modelId="{14A826B8-5446-4022-B270-0352B978C456}" type="presParOf" srcId="{DA524A5A-B656-42DD-ADFB-2315AF1D5654}" destId="{ADEF5DFB-2208-4E9B-A4C5-A3F770AC970C}" srcOrd="1" destOrd="0" presId="urn:microsoft.com/office/officeart/2005/8/layout/hierarchy1"/>
    <dgm:cxn modelId="{E1C7C758-6E1E-49B8-B859-AF11A4E3EBC9}" type="presParOf" srcId="{1DDBE1FC-34BE-47BA-AAB2-479F02A37F38}" destId="{157C83BE-F1AC-4383-B3C8-9A66160DA911}" srcOrd="1" destOrd="0" presId="urn:microsoft.com/office/officeart/2005/8/layout/hierarchy1"/>
    <dgm:cxn modelId="{872CB473-D8C3-4E63-A91D-5F6BF3E4CD68}" type="presParOf" srcId="{157C83BE-F1AC-4383-B3C8-9A66160DA911}" destId="{21C63CD9-1C82-48F9-90BC-DE8BF8DD6657}" srcOrd="0" destOrd="0" presId="urn:microsoft.com/office/officeart/2005/8/layout/hierarchy1"/>
    <dgm:cxn modelId="{E6814E8D-D1C1-43C5-9DC5-4EE7706F27CF}" type="presParOf" srcId="{157C83BE-F1AC-4383-B3C8-9A66160DA911}" destId="{5246DAE5-0019-41FF-87F6-0A3EF964CD4B}" srcOrd="1" destOrd="0" presId="urn:microsoft.com/office/officeart/2005/8/layout/hierarchy1"/>
    <dgm:cxn modelId="{E11CAA61-6B41-462D-A659-293036ABAF6A}" type="presParOf" srcId="{5246DAE5-0019-41FF-87F6-0A3EF964CD4B}" destId="{FAA7EF0D-F00E-41CE-8A1B-7E0A50656F34}" srcOrd="0" destOrd="0" presId="urn:microsoft.com/office/officeart/2005/8/layout/hierarchy1"/>
    <dgm:cxn modelId="{3335F2D2-B20F-48FE-9FD7-B5FD964A9346}" type="presParOf" srcId="{FAA7EF0D-F00E-41CE-8A1B-7E0A50656F34}" destId="{A471020C-8C9A-4393-9542-18725FBCD48B}" srcOrd="0" destOrd="0" presId="urn:microsoft.com/office/officeart/2005/8/layout/hierarchy1"/>
    <dgm:cxn modelId="{9A28D505-56DC-46F0-A9AC-99DAACEBAEAD}" type="presParOf" srcId="{FAA7EF0D-F00E-41CE-8A1B-7E0A50656F34}" destId="{65B22A6A-1C18-428F-8652-63296E1C4A1F}" srcOrd="1" destOrd="0" presId="urn:microsoft.com/office/officeart/2005/8/layout/hierarchy1"/>
    <dgm:cxn modelId="{055BED21-34F2-4AA2-91E6-36A11FF0D78D}" type="presParOf" srcId="{5246DAE5-0019-41FF-87F6-0A3EF964CD4B}" destId="{875CE3D8-C415-4A37-A908-E5172B2A1349}" srcOrd="1" destOrd="0" presId="urn:microsoft.com/office/officeart/2005/8/layout/hierarchy1"/>
    <dgm:cxn modelId="{D0ADFDC2-276E-4F79-B282-B997BD153B45}" type="presParOf" srcId="{157C83BE-F1AC-4383-B3C8-9A66160DA911}" destId="{A5226547-84BE-4DF8-8495-A0E0C7D3D71D}" srcOrd="2" destOrd="0" presId="urn:microsoft.com/office/officeart/2005/8/layout/hierarchy1"/>
    <dgm:cxn modelId="{73A350B2-C649-4A24-9114-9A51D6089595}" type="presParOf" srcId="{157C83BE-F1AC-4383-B3C8-9A66160DA911}" destId="{3AA00DA0-C589-45F2-8372-7C4F2216B08C}" srcOrd="3" destOrd="0" presId="urn:microsoft.com/office/officeart/2005/8/layout/hierarchy1"/>
    <dgm:cxn modelId="{ECE2622E-8343-47BA-B1F6-23AA1B3AE3CD}" type="presParOf" srcId="{3AA00DA0-C589-45F2-8372-7C4F2216B08C}" destId="{064EB10D-D757-44D8-805F-CF6AB03B85A8}" srcOrd="0" destOrd="0" presId="urn:microsoft.com/office/officeart/2005/8/layout/hierarchy1"/>
    <dgm:cxn modelId="{739A1BB6-6897-4561-87DA-AED7790AF5E9}" type="presParOf" srcId="{064EB10D-D757-44D8-805F-CF6AB03B85A8}" destId="{50DC7860-9FF0-4B03-8DEB-2462564FBF60}" srcOrd="0" destOrd="0" presId="urn:microsoft.com/office/officeart/2005/8/layout/hierarchy1"/>
    <dgm:cxn modelId="{8186631D-095C-4BA4-82F3-7328B7A04FBF}" type="presParOf" srcId="{064EB10D-D757-44D8-805F-CF6AB03B85A8}" destId="{3AD11BD1-22E6-42B9-BDA3-C3B431D101C8}" srcOrd="1" destOrd="0" presId="urn:microsoft.com/office/officeart/2005/8/layout/hierarchy1"/>
    <dgm:cxn modelId="{D623778A-E503-48F7-9F4B-474FC7B2E157}" type="presParOf" srcId="{3AA00DA0-C589-45F2-8372-7C4F2216B08C}" destId="{C71CE371-3405-4C65-B29F-D65779C68FF0}" srcOrd="1" destOrd="0" presId="urn:microsoft.com/office/officeart/2005/8/layout/hierarchy1"/>
    <dgm:cxn modelId="{9BB3F590-9F29-4C71-A59E-D1F3BE7B4BD0}" type="presParOf" srcId="{157C83BE-F1AC-4383-B3C8-9A66160DA911}" destId="{D34CD2BB-F92F-41F3-87DC-EF7874DD8E2E}" srcOrd="4" destOrd="0" presId="urn:microsoft.com/office/officeart/2005/8/layout/hierarchy1"/>
    <dgm:cxn modelId="{9606431B-7399-434D-AF66-81DD2643CAED}" type="presParOf" srcId="{157C83BE-F1AC-4383-B3C8-9A66160DA911}" destId="{60526B8E-D1CF-4DC5-A094-20CEB5B09942}" srcOrd="5" destOrd="0" presId="urn:microsoft.com/office/officeart/2005/8/layout/hierarchy1"/>
    <dgm:cxn modelId="{AFD3C2F3-8B9E-4BF4-9D03-9760D6F8B6A5}" type="presParOf" srcId="{60526B8E-D1CF-4DC5-A094-20CEB5B09942}" destId="{8812E56D-DED2-423D-A023-C8280CE86C7E}" srcOrd="0" destOrd="0" presId="urn:microsoft.com/office/officeart/2005/8/layout/hierarchy1"/>
    <dgm:cxn modelId="{C7B24F71-A7E2-4CC0-BC5D-943F5602A801}" type="presParOf" srcId="{8812E56D-DED2-423D-A023-C8280CE86C7E}" destId="{0EE867B4-D5BF-44A5-B9DC-8F95454B7B7F}" srcOrd="0" destOrd="0" presId="urn:microsoft.com/office/officeart/2005/8/layout/hierarchy1"/>
    <dgm:cxn modelId="{878F4D9B-B0AA-48BD-A8BF-227D2F7A93B4}" type="presParOf" srcId="{8812E56D-DED2-423D-A023-C8280CE86C7E}" destId="{63474065-824C-4B61-8794-2C9A5470DBED}" srcOrd="1" destOrd="0" presId="urn:microsoft.com/office/officeart/2005/8/layout/hierarchy1"/>
    <dgm:cxn modelId="{C821FD07-BCE6-4120-870C-282BA0D2945A}" type="presParOf" srcId="{60526B8E-D1CF-4DC5-A094-20CEB5B09942}" destId="{FCAFF589-3969-46CF-8CE1-E64A41FC8D48}" srcOrd="1" destOrd="0" presId="urn:microsoft.com/office/officeart/2005/8/layout/hierarchy1"/>
    <dgm:cxn modelId="{A86E3DA0-BC9B-420F-ACDB-AE0494FC462D}" type="presParOf" srcId="{157C83BE-F1AC-4383-B3C8-9A66160DA911}" destId="{B3EA79D7-C433-4308-99AC-4A3E2E8CBC2D}" srcOrd="6" destOrd="0" presId="urn:microsoft.com/office/officeart/2005/8/layout/hierarchy1"/>
    <dgm:cxn modelId="{8C789AF9-A515-4646-9CCF-537F14D81F79}" type="presParOf" srcId="{157C83BE-F1AC-4383-B3C8-9A66160DA911}" destId="{11E02BB8-B7D4-47DD-8A60-8A5F3F24C625}" srcOrd="7" destOrd="0" presId="urn:microsoft.com/office/officeart/2005/8/layout/hierarchy1"/>
    <dgm:cxn modelId="{2DC31D76-A345-4F31-80E2-C84700F89386}" type="presParOf" srcId="{11E02BB8-B7D4-47DD-8A60-8A5F3F24C625}" destId="{D542EDCF-6C80-4D08-99D2-BC686E289EB0}" srcOrd="0" destOrd="0" presId="urn:microsoft.com/office/officeart/2005/8/layout/hierarchy1"/>
    <dgm:cxn modelId="{BDFD24D5-30FD-4567-AF19-2FC278A64D28}" type="presParOf" srcId="{D542EDCF-6C80-4D08-99D2-BC686E289EB0}" destId="{65930325-B2BF-4900-BDF6-2F10B9F52237}" srcOrd="0" destOrd="0" presId="urn:microsoft.com/office/officeart/2005/8/layout/hierarchy1"/>
    <dgm:cxn modelId="{E38A42A9-1C37-4A71-A351-01F93884084D}" type="presParOf" srcId="{D542EDCF-6C80-4D08-99D2-BC686E289EB0}" destId="{FC9B9622-C723-461A-90BA-3DA04AC8AD31}" srcOrd="1" destOrd="0" presId="urn:microsoft.com/office/officeart/2005/8/layout/hierarchy1"/>
    <dgm:cxn modelId="{A7FCEA3D-292F-4F0F-9704-9AC1E30D3154}" type="presParOf" srcId="{11E02BB8-B7D4-47DD-8A60-8A5F3F24C625}" destId="{C26E6C03-497B-4B64-B74E-2132314E80A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D39ACE9-EEE4-4C1A-8443-E260E0CF0F0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AB0A333-DB10-43C6-8F8B-FEF05152187F}">
      <dgm:prSet phldrT="[Text]" custT="1"/>
      <dgm:spPr/>
      <dgm:t>
        <a:bodyPr/>
        <a:lstStyle/>
        <a:p>
          <a:r>
            <a:rPr lang="en-US" sz="2000" dirty="0" err="1" smtClean="0"/>
            <a:t>Tujuan</a:t>
          </a:r>
          <a:r>
            <a:rPr lang="en-US" sz="2000" dirty="0" smtClean="0"/>
            <a:t> </a:t>
          </a:r>
          <a:r>
            <a:rPr lang="en-US" sz="2000" dirty="0" err="1" smtClean="0"/>
            <a:t>Utama</a:t>
          </a:r>
          <a:r>
            <a:rPr lang="en-US" sz="2000" dirty="0" smtClean="0"/>
            <a:t> </a:t>
          </a:r>
          <a:r>
            <a:rPr lang="en-US" sz="2000" dirty="0" err="1" smtClean="0"/>
            <a:t>Strategi</a:t>
          </a:r>
          <a:r>
            <a:rPr lang="en-US" sz="2000" dirty="0" smtClean="0"/>
            <a:t> </a:t>
          </a:r>
          <a:r>
            <a:rPr lang="en-US" sz="2000" dirty="0" err="1" smtClean="0"/>
            <a:t>Produk</a:t>
          </a:r>
          <a:endParaRPr lang="en-US" sz="2000" dirty="0"/>
        </a:p>
      </dgm:t>
    </dgm:pt>
    <dgm:pt modelId="{7B7EE10C-6DE5-4AE1-B0D2-38E3F3546730}" type="parTrans" cxnId="{5769118E-6BD3-4045-B85E-F1D9A6299F41}">
      <dgm:prSet/>
      <dgm:spPr/>
      <dgm:t>
        <a:bodyPr/>
        <a:lstStyle/>
        <a:p>
          <a:endParaRPr lang="en-US" sz="2000"/>
        </a:p>
      </dgm:t>
    </dgm:pt>
    <dgm:pt modelId="{FE61515B-7742-4263-BD59-45BC6A5F832B}" type="sibTrans" cxnId="{5769118E-6BD3-4045-B85E-F1D9A6299F41}">
      <dgm:prSet/>
      <dgm:spPr/>
      <dgm:t>
        <a:bodyPr/>
        <a:lstStyle/>
        <a:p>
          <a:endParaRPr lang="en-US" sz="2000"/>
        </a:p>
      </dgm:t>
    </dgm:pt>
    <dgm:pt modelId="{62908DBB-29DA-442B-988C-69496BAA125C}">
      <dgm:prSet phldrT="[Text]" custT="1"/>
      <dgm:spPr/>
      <dgm:t>
        <a:bodyPr/>
        <a:lstStyle/>
        <a:p>
          <a:pPr algn="l"/>
          <a:r>
            <a:rPr lang="en-US" sz="2000" dirty="0" err="1" smtClean="0"/>
            <a:t>Membangun</a:t>
          </a:r>
          <a:r>
            <a:rPr lang="en-US" sz="2000" dirty="0" smtClean="0"/>
            <a:t> </a:t>
          </a:r>
          <a:r>
            <a:rPr lang="en-US" sz="2000" i="1" dirty="0" smtClean="0"/>
            <a:t>image </a:t>
          </a:r>
          <a:r>
            <a:rPr lang="en-US" sz="2000" dirty="0" smtClean="0"/>
            <a:t>yang </a:t>
          </a:r>
          <a:r>
            <a:rPr lang="en-US" sz="2000" dirty="0" err="1" smtClean="0"/>
            <a:t>kuat</a:t>
          </a:r>
          <a:r>
            <a:rPr lang="en-US" sz="2000" dirty="0" smtClean="0"/>
            <a:t> </a:t>
          </a:r>
          <a:r>
            <a:rPr lang="en-US" sz="2000" dirty="0" err="1" smtClean="0"/>
            <a:t>atas</a:t>
          </a:r>
          <a:r>
            <a:rPr lang="en-US" sz="2000" dirty="0" smtClean="0"/>
            <a:t> </a:t>
          </a:r>
          <a:r>
            <a:rPr lang="en-US" sz="2000" dirty="0" err="1" smtClean="0"/>
            <a:t>suatu</a:t>
          </a:r>
          <a:r>
            <a:rPr lang="en-US" sz="2000" dirty="0" smtClean="0"/>
            <a:t> </a:t>
          </a:r>
          <a:r>
            <a:rPr lang="en-US" sz="2000" dirty="0" err="1" smtClean="0"/>
            <a:t>produk</a:t>
          </a:r>
          <a:r>
            <a:rPr lang="en-US" sz="2000" dirty="0" smtClean="0"/>
            <a:t> di </a:t>
          </a:r>
          <a:r>
            <a:rPr lang="en-US" sz="2000" dirty="0" err="1" smtClean="0"/>
            <a:t>mata</a:t>
          </a:r>
          <a:r>
            <a:rPr lang="en-US" sz="2000" dirty="0" smtClean="0"/>
            <a:t> </a:t>
          </a:r>
          <a:r>
            <a:rPr lang="en-US" sz="2000" dirty="0" err="1" smtClean="0"/>
            <a:t>konsumen</a:t>
          </a:r>
          <a:endParaRPr lang="en-US" sz="2000" dirty="0"/>
        </a:p>
      </dgm:t>
    </dgm:pt>
    <dgm:pt modelId="{AC1786E8-7E8B-4A5D-B27B-E4F726E6CA8F}" type="parTrans" cxnId="{9D6E63B7-4EFE-4CC8-8CA0-A157C6B5FCCB}">
      <dgm:prSet custT="1"/>
      <dgm:spPr/>
      <dgm:t>
        <a:bodyPr/>
        <a:lstStyle/>
        <a:p>
          <a:endParaRPr lang="en-US" sz="2000"/>
        </a:p>
      </dgm:t>
    </dgm:pt>
    <dgm:pt modelId="{92074F2E-1865-4BD5-99F7-593485A0422B}" type="sibTrans" cxnId="{9D6E63B7-4EFE-4CC8-8CA0-A157C6B5FCCB}">
      <dgm:prSet/>
      <dgm:spPr/>
      <dgm:t>
        <a:bodyPr/>
        <a:lstStyle/>
        <a:p>
          <a:endParaRPr lang="en-US" sz="2000"/>
        </a:p>
      </dgm:t>
    </dgm:pt>
    <dgm:pt modelId="{46E7BB97-D567-481E-964A-2158779297D8}">
      <dgm:prSet phldrT="[Text]" custT="1"/>
      <dgm:spPr/>
      <dgm:t>
        <a:bodyPr/>
        <a:lstStyle/>
        <a:p>
          <a:pPr algn="l"/>
          <a:r>
            <a:rPr lang="en-US" sz="2000" dirty="0" err="1" smtClean="0"/>
            <a:t>Mencapai</a:t>
          </a:r>
          <a:r>
            <a:rPr lang="en-US" sz="2000" dirty="0" smtClean="0"/>
            <a:t> </a:t>
          </a:r>
          <a:r>
            <a:rPr lang="en-US" sz="2000" dirty="0" err="1" smtClean="0"/>
            <a:t>pasar</a:t>
          </a:r>
          <a:r>
            <a:rPr lang="en-US" sz="2000" dirty="0" smtClean="0"/>
            <a:t> </a:t>
          </a:r>
          <a:r>
            <a:rPr lang="en-US" sz="2000" dirty="0" err="1" smtClean="0"/>
            <a:t>sasaran</a:t>
          </a:r>
          <a:r>
            <a:rPr lang="en-US" sz="2000" dirty="0" smtClean="0"/>
            <a:t> </a:t>
          </a:r>
          <a:r>
            <a:rPr lang="en-US" sz="2000" dirty="0" err="1" smtClean="0"/>
            <a:t>dengan</a:t>
          </a:r>
          <a:r>
            <a:rPr lang="en-US" sz="2000" dirty="0" smtClean="0"/>
            <a:t> </a:t>
          </a:r>
          <a:r>
            <a:rPr lang="en-US" sz="2000" dirty="0" err="1" smtClean="0"/>
            <a:t>cara</a:t>
          </a:r>
          <a:r>
            <a:rPr lang="en-US" sz="2000" dirty="0" smtClean="0"/>
            <a:t> </a:t>
          </a:r>
          <a:r>
            <a:rPr lang="en-US" sz="2000" dirty="0" err="1" smtClean="0"/>
            <a:t>meningkatkan</a:t>
          </a:r>
          <a:r>
            <a:rPr lang="en-US" sz="2000" dirty="0" smtClean="0"/>
            <a:t> </a:t>
          </a:r>
          <a:r>
            <a:rPr lang="en-US" sz="2000" dirty="0" err="1" smtClean="0"/>
            <a:t>kemampuan</a:t>
          </a:r>
          <a:r>
            <a:rPr lang="en-US" sz="2000" dirty="0" smtClean="0"/>
            <a:t> </a:t>
          </a:r>
          <a:r>
            <a:rPr lang="en-US" sz="2000" dirty="0" err="1" smtClean="0"/>
            <a:t>bersaing</a:t>
          </a:r>
          <a:r>
            <a:rPr lang="en-US" sz="2000" dirty="0" smtClean="0"/>
            <a:t> </a:t>
          </a:r>
          <a:r>
            <a:rPr lang="en-US" sz="2000" dirty="0" err="1" smtClean="0"/>
            <a:t>dengan</a:t>
          </a:r>
          <a:r>
            <a:rPr lang="en-US" sz="2000" dirty="0" smtClean="0"/>
            <a:t> </a:t>
          </a:r>
          <a:r>
            <a:rPr lang="en-US" sz="2000" dirty="0" err="1" smtClean="0"/>
            <a:t>produk-produk</a:t>
          </a:r>
          <a:r>
            <a:rPr lang="en-US" sz="2000" dirty="0" smtClean="0"/>
            <a:t> </a:t>
          </a:r>
          <a:r>
            <a:rPr lang="en-US" sz="2000" dirty="0" err="1" smtClean="0"/>
            <a:t>perusahaan</a:t>
          </a:r>
          <a:r>
            <a:rPr lang="en-US" sz="2000" dirty="0" smtClean="0"/>
            <a:t> lain</a:t>
          </a:r>
          <a:endParaRPr lang="en-US" sz="2000" dirty="0"/>
        </a:p>
      </dgm:t>
    </dgm:pt>
    <dgm:pt modelId="{A2CE28C4-B80C-49B3-954A-A387996A971F}" type="parTrans" cxnId="{AAF0448E-4028-44E2-A4FA-E418ABCDCAB2}">
      <dgm:prSet custT="1"/>
      <dgm:spPr/>
      <dgm:t>
        <a:bodyPr/>
        <a:lstStyle/>
        <a:p>
          <a:endParaRPr lang="en-US" sz="2000"/>
        </a:p>
      </dgm:t>
    </dgm:pt>
    <dgm:pt modelId="{53E017C6-EEAD-4D86-9E07-2E288B763206}" type="sibTrans" cxnId="{AAF0448E-4028-44E2-A4FA-E418ABCDCAB2}">
      <dgm:prSet/>
      <dgm:spPr/>
      <dgm:t>
        <a:bodyPr/>
        <a:lstStyle/>
        <a:p>
          <a:endParaRPr lang="en-US" sz="2000"/>
        </a:p>
      </dgm:t>
    </dgm:pt>
    <dgm:pt modelId="{4EC3B58B-785E-4B42-96A1-DE4F28840FC8}" type="pres">
      <dgm:prSet presAssocID="{DD39ACE9-EEE4-4C1A-8443-E260E0CF0F0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5DA9D130-342D-4982-8A90-93CE182D264E}" type="pres">
      <dgm:prSet presAssocID="{FAB0A333-DB10-43C6-8F8B-FEF05152187F}" presName="root1" presStyleCnt="0"/>
      <dgm:spPr/>
    </dgm:pt>
    <dgm:pt modelId="{B5FD3BF3-F1BC-4091-8EA9-3DE0EF7147CD}" type="pres">
      <dgm:prSet presAssocID="{FAB0A333-DB10-43C6-8F8B-FEF05152187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3711914-21A8-4670-B571-C0933588D2E9}" type="pres">
      <dgm:prSet presAssocID="{FAB0A333-DB10-43C6-8F8B-FEF05152187F}" presName="level2hierChild" presStyleCnt="0"/>
      <dgm:spPr/>
    </dgm:pt>
    <dgm:pt modelId="{7DCD2F76-8200-426D-9C95-6EE243658B7C}" type="pres">
      <dgm:prSet presAssocID="{AC1786E8-7E8B-4A5D-B27B-E4F726E6CA8F}" presName="conn2-1" presStyleLbl="parChTrans1D2" presStyleIdx="0" presStyleCnt="2"/>
      <dgm:spPr/>
      <dgm:t>
        <a:bodyPr/>
        <a:lstStyle/>
        <a:p>
          <a:endParaRPr lang="id-ID"/>
        </a:p>
      </dgm:t>
    </dgm:pt>
    <dgm:pt modelId="{FE787905-8ADF-4955-A7F0-C70E8B3A721B}" type="pres">
      <dgm:prSet presAssocID="{AC1786E8-7E8B-4A5D-B27B-E4F726E6CA8F}" presName="connTx" presStyleLbl="parChTrans1D2" presStyleIdx="0" presStyleCnt="2"/>
      <dgm:spPr/>
      <dgm:t>
        <a:bodyPr/>
        <a:lstStyle/>
        <a:p>
          <a:endParaRPr lang="id-ID"/>
        </a:p>
      </dgm:t>
    </dgm:pt>
    <dgm:pt modelId="{594011EF-4710-4A7C-8561-C245C9945A0F}" type="pres">
      <dgm:prSet presAssocID="{62908DBB-29DA-442B-988C-69496BAA125C}" presName="root2" presStyleCnt="0"/>
      <dgm:spPr/>
    </dgm:pt>
    <dgm:pt modelId="{27F4FD25-6C27-405C-A562-40E0DD1A9A1F}" type="pres">
      <dgm:prSet presAssocID="{62908DBB-29DA-442B-988C-69496BAA125C}" presName="LevelTwoTextNode" presStyleLbl="node2" presStyleIdx="0" presStyleCnt="2" custScaleX="16656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2F11832-884A-47BC-9E9A-936CE7A6E5CE}" type="pres">
      <dgm:prSet presAssocID="{62908DBB-29DA-442B-988C-69496BAA125C}" presName="level3hierChild" presStyleCnt="0"/>
      <dgm:spPr/>
    </dgm:pt>
    <dgm:pt modelId="{1B03450B-5F64-47AA-AB4A-3A489CC9FE8A}" type="pres">
      <dgm:prSet presAssocID="{A2CE28C4-B80C-49B3-954A-A387996A971F}" presName="conn2-1" presStyleLbl="parChTrans1D2" presStyleIdx="1" presStyleCnt="2"/>
      <dgm:spPr/>
      <dgm:t>
        <a:bodyPr/>
        <a:lstStyle/>
        <a:p>
          <a:endParaRPr lang="id-ID"/>
        </a:p>
      </dgm:t>
    </dgm:pt>
    <dgm:pt modelId="{A1141AF9-E88E-46E6-A666-ACFFB3A8017E}" type="pres">
      <dgm:prSet presAssocID="{A2CE28C4-B80C-49B3-954A-A387996A971F}" presName="connTx" presStyleLbl="parChTrans1D2" presStyleIdx="1" presStyleCnt="2"/>
      <dgm:spPr/>
      <dgm:t>
        <a:bodyPr/>
        <a:lstStyle/>
        <a:p>
          <a:endParaRPr lang="id-ID"/>
        </a:p>
      </dgm:t>
    </dgm:pt>
    <dgm:pt modelId="{1AA51F85-9D9C-4089-99E5-0E52DBBE06AD}" type="pres">
      <dgm:prSet presAssocID="{46E7BB97-D567-481E-964A-2158779297D8}" presName="root2" presStyleCnt="0"/>
      <dgm:spPr/>
    </dgm:pt>
    <dgm:pt modelId="{B7257AE5-6B39-417F-B420-3A8641E691B6}" type="pres">
      <dgm:prSet presAssocID="{46E7BB97-D567-481E-964A-2158779297D8}" presName="LevelTwoTextNode" presStyleLbl="node2" presStyleIdx="1" presStyleCnt="2" custScaleX="166560" custScaleY="1434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A204C1C-2366-4BAD-9667-5852C06E36F7}" type="pres">
      <dgm:prSet presAssocID="{46E7BB97-D567-481E-964A-2158779297D8}" presName="level3hierChild" presStyleCnt="0"/>
      <dgm:spPr/>
    </dgm:pt>
  </dgm:ptLst>
  <dgm:cxnLst>
    <dgm:cxn modelId="{0DD0D72F-368C-4FD5-A0EF-3953041C5999}" type="presOf" srcId="{A2CE28C4-B80C-49B3-954A-A387996A971F}" destId="{1B03450B-5F64-47AA-AB4A-3A489CC9FE8A}" srcOrd="0" destOrd="0" presId="urn:microsoft.com/office/officeart/2008/layout/HorizontalMultiLevelHierarchy"/>
    <dgm:cxn modelId="{98A29D6F-C9EA-4620-AE15-9C72CF41ABD1}" type="presOf" srcId="{DD39ACE9-EEE4-4C1A-8443-E260E0CF0F0A}" destId="{4EC3B58B-785E-4B42-96A1-DE4F28840FC8}" srcOrd="0" destOrd="0" presId="urn:microsoft.com/office/officeart/2008/layout/HorizontalMultiLevelHierarchy"/>
    <dgm:cxn modelId="{5769118E-6BD3-4045-B85E-F1D9A6299F41}" srcId="{DD39ACE9-EEE4-4C1A-8443-E260E0CF0F0A}" destId="{FAB0A333-DB10-43C6-8F8B-FEF05152187F}" srcOrd="0" destOrd="0" parTransId="{7B7EE10C-6DE5-4AE1-B0D2-38E3F3546730}" sibTransId="{FE61515B-7742-4263-BD59-45BC6A5F832B}"/>
    <dgm:cxn modelId="{99C886B7-FF11-40CA-A32A-FB4F327A0342}" type="presOf" srcId="{46E7BB97-D567-481E-964A-2158779297D8}" destId="{B7257AE5-6B39-417F-B420-3A8641E691B6}" srcOrd="0" destOrd="0" presId="urn:microsoft.com/office/officeart/2008/layout/HorizontalMultiLevelHierarchy"/>
    <dgm:cxn modelId="{1681C797-04BD-4E38-96CF-4C036010EC67}" type="presOf" srcId="{FAB0A333-DB10-43C6-8F8B-FEF05152187F}" destId="{B5FD3BF3-F1BC-4091-8EA9-3DE0EF7147CD}" srcOrd="0" destOrd="0" presId="urn:microsoft.com/office/officeart/2008/layout/HorizontalMultiLevelHierarchy"/>
    <dgm:cxn modelId="{32345172-18D5-4F02-A65D-0A02A044FFD1}" type="presOf" srcId="{62908DBB-29DA-442B-988C-69496BAA125C}" destId="{27F4FD25-6C27-405C-A562-40E0DD1A9A1F}" srcOrd="0" destOrd="0" presId="urn:microsoft.com/office/officeart/2008/layout/HorizontalMultiLevelHierarchy"/>
    <dgm:cxn modelId="{14006045-4446-4000-9E62-3A5305B08DD2}" type="presOf" srcId="{AC1786E8-7E8B-4A5D-B27B-E4F726E6CA8F}" destId="{FE787905-8ADF-4955-A7F0-C70E8B3A721B}" srcOrd="1" destOrd="0" presId="urn:microsoft.com/office/officeart/2008/layout/HorizontalMultiLevelHierarchy"/>
    <dgm:cxn modelId="{4B5695BC-CACE-4E49-85C3-AC0D903339A1}" type="presOf" srcId="{A2CE28C4-B80C-49B3-954A-A387996A971F}" destId="{A1141AF9-E88E-46E6-A666-ACFFB3A8017E}" srcOrd="1" destOrd="0" presId="urn:microsoft.com/office/officeart/2008/layout/HorizontalMultiLevelHierarchy"/>
    <dgm:cxn modelId="{9D6E63B7-4EFE-4CC8-8CA0-A157C6B5FCCB}" srcId="{FAB0A333-DB10-43C6-8F8B-FEF05152187F}" destId="{62908DBB-29DA-442B-988C-69496BAA125C}" srcOrd="0" destOrd="0" parTransId="{AC1786E8-7E8B-4A5D-B27B-E4F726E6CA8F}" sibTransId="{92074F2E-1865-4BD5-99F7-593485A0422B}"/>
    <dgm:cxn modelId="{D2098A3D-BF22-477F-82D9-D8A38C0436E0}" type="presOf" srcId="{AC1786E8-7E8B-4A5D-B27B-E4F726E6CA8F}" destId="{7DCD2F76-8200-426D-9C95-6EE243658B7C}" srcOrd="0" destOrd="0" presId="urn:microsoft.com/office/officeart/2008/layout/HorizontalMultiLevelHierarchy"/>
    <dgm:cxn modelId="{AAF0448E-4028-44E2-A4FA-E418ABCDCAB2}" srcId="{FAB0A333-DB10-43C6-8F8B-FEF05152187F}" destId="{46E7BB97-D567-481E-964A-2158779297D8}" srcOrd="1" destOrd="0" parTransId="{A2CE28C4-B80C-49B3-954A-A387996A971F}" sibTransId="{53E017C6-EEAD-4D86-9E07-2E288B763206}"/>
    <dgm:cxn modelId="{9096F4C1-1E4C-406C-925A-F20BBDEC6185}" type="presParOf" srcId="{4EC3B58B-785E-4B42-96A1-DE4F28840FC8}" destId="{5DA9D130-342D-4982-8A90-93CE182D264E}" srcOrd="0" destOrd="0" presId="urn:microsoft.com/office/officeart/2008/layout/HorizontalMultiLevelHierarchy"/>
    <dgm:cxn modelId="{54FDBE77-4EE8-43E5-B6CA-54BD7C2A9726}" type="presParOf" srcId="{5DA9D130-342D-4982-8A90-93CE182D264E}" destId="{B5FD3BF3-F1BC-4091-8EA9-3DE0EF7147CD}" srcOrd="0" destOrd="0" presId="urn:microsoft.com/office/officeart/2008/layout/HorizontalMultiLevelHierarchy"/>
    <dgm:cxn modelId="{CA7017E3-85F7-437B-9296-C26993C78E40}" type="presParOf" srcId="{5DA9D130-342D-4982-8A90-93CE182D264E}" destId="{73711914-21A8-4670-B571-C0933588D2E9}" srcOrd="1" destOrd="0" presId="urn:microsoft.com/office/officeart/2008/layout/HorizontalMultiLevelHierarchy"/>
    <dgm:cxn modelId="{2F341A6A-532A-4E6B-9D4D-59FC3DED9557}" type="presParOf" srcId="{73711914-21A8-4670-B571-C0933588D2E9}" destId="{7DCD2F76-8200-426D-9C95-6EE243658B7C}" srcOrd="0" destOrd="0" presId="urn:microsoft.com/office/officeart/2008/layout/HorizontalMultiLevelHierarchy"/>
    <dgm:cxn modelId="{A47F2703-028C-4FD7-949B-4257C22D4A1D}" type="presParOf" srcId="{7DCD2F76-8200-426D-9C95-6EE243658B7C}" destId="{FE787905-8ADF-4955-A7F0-C70E8B3A721B}" srcOrd="0" destOrd="0" presId="urn:microsoft.com/office/officeart/2008/layout/HorizontalMultiLevelHierarchy"/>
    <dgm:cxn modelId="{F9B45ACB-1617-4EE4-8C18-24057CA92440}" type="presParOf" srcId="{73711914-21A8-4670-B571-C0933588D2E9}" destId="{594011EF-4710-4A7C-8561-C245C9945A0F}" srcOrd="1" destOrd="0" presId="urn:microsoft.com/office/officeart/2008/layout/HorizontalMultiLevelHierarchy"/>
    <dgm:cxn modelId="{D7DD6D5F-8B8F-4576-B274-9C72015092CC}" type="presParOf" srcId="{594011EF-4710-4A7C-8561-C245C9945A0F}" destId="{27F4FD25-6C27-405C-A562-40E0DD1A9A1F}" srcOrd="0" destOrd="0" presId="urn:microsoft.com/office/officeart/2008/layout/HorizontalMultiLevelHierarchy"/>
    <dgm:cxn modelId="{401BDEC6-9A60-44BB-B840-BC8ACBEADF8D}" type="presParOf" srcId="{594011EF-4710-4A7C-8561-C245C9945A0F}" destId="{E2F11832-884A-47BC-9E9A-936CE7A6E5CE}" srcOrd="1" destOrd="0" presId="urn:microsoft.com/office/officeart/2008/layout/HorizontalMultiLevelHierarchy"/>
    <dgm:cxn modelId="{2D9C0DD9-DCED-4885-89CE-4934BABA4576}" type="presParOf" srcId="{73711914-21A8-4670-B571-C0933588D2E9}" destId="{1B03450B-5F64-47AA-AB4A-3A489CC9FE8A}" srcOrd="2" destOrd="0" presId="urn:microsoft.com/office/officeart/2008/layout/HorizontalMultiLevelHierarchy"/>
    <dgm:cxn modelId="{1E61A70F-9651-46BA-9594-8B483F840346}" type="presParOf" srcId="{1B03450B-5F64-47AA-AB4A-3A489CC9FE8A}" destId="{A1141AF9-E88E-46E6-A666-ACFFB3A8017E}" srcOrd="0" destOrd="0" presId="urn:microsoft.com/office/officeart/2008/layout/HorizontalMultiLevelHierarchy"/>
    <dgm:cxn modelId="{99B4668E-133A-44DD-B47A-7E5B3B807E27}" type="presParOf" srcId="{73711914-21A8-4670-B571-C0933588D2E9}" destId="{1AA51F85-9D9C-4089-99E5-0E52DBBE06AD}" srcOrd="3" destOrd="0" presId="urn:microsoft.com/office/officeart/2008/layout/HorizontalMultiLevelHierarchy"/>
    <dgm:cxn modelId="{0A6664F1-747D-492E-AA08-0C5DD1099C5C}" type="presParOf" srcId="{1AA51F85-9D9C-4089-99E5-0E52DBBE06AD}" destId="{B7257AE5-6B39-417F-B420-3A8641E691B6}" srcOrd="0" destOrd="0" presId="urn:microsoft.com/office/officeart/2008/layout/HorizontalMultiLevelHierarchy"/>
    <dgm:cxn modelId="{D83FDCA8-E5C9-40D5-AD77-EDE44840D823}" type="presParOf" srcId="{1AA51F85-9D9C-4089-99E5-0E52DBBE06AD}" destId="{DA204C1C-2366-4BAD-9667-5852C06E36F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A9F4E6F-3518-456A-AAC6-21E5F8B789AC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B1135C4-9DAA-4C5D-A0A7-51076DF084B4}">
      <dgm:prSet phldrT="[Text]" custT="1"/>
      <dgm:spPr/>
      <dgm:t>
        <a:bodyPr/>
        <a:lstStyle/>
        <a:p>
          <a:r>
            <a:rPr lang="en-US" sz="2000" dirty="0" err="1" smtClean="0"/>
            <a:t>Daftar</a:t>
          </a:r>
          <a:r>
            <a:rPr lang="en-US" sz="2000" dirty="0" smtClean="0"/>
            <a:t> </a:t>
          </a:r>
          <a:r>
            <a:rPr lang="en-US" sz="2000" dirty="0" err="1" smtClean="0"/>
            <a:t>harga</a:t>
          </a:r>
          <a:r>
            <a:rPr lang="en-US" sz="2000" dirty="0" smtClean="0"/>
            <a:t> (</a:t>
          </a:r>
          <a:r>
            <a:rPr lang="en-US" sz="2000" i="1" dirty="0" smtClean="0"/>
            <a:t>price list</a:t>
          </a:r>
          <a:r>
            <a:rPr lang="en-US" sz="2000" dirty="0" smtClean="0"/>
            <a:t>)</a:t>
          </a:r>
          <a:endParaRPr lang="en-US" sz="2000" dirty="0"/>
        </a:p>
      </dgm:t>
    </dgm:pt>
    <dgm:pt modelId="{2D689773-2599-4EDF-8172-37B2F2C37898}" type="parTrans" cxnId="{4F1A9B53-EE84-4DC8-9EB8-0536568D3FC5}">
      <dgm:prSet/>
      <dgm:spPr/>
      <dgm:t>
        <a:bodyPr/>
        <a:lstStyle/>
        <a:p>
          <a:endParaRPr lang="en-US" sz="2000"/>
        </a:p>
      </dgm:t>
    </dgm:pt>
    <dgm:pt modelId="{493D54DE-E4E9-4E36-A0DF-DD65D47EF1F3}" type="sibTrans" cxnId="{4F1A9B53-EE84-4DC8-9EB8-0536568D3FC5}">
      <dgm:prSet/>
      <dgm:spPr/>
      <dgm:t>
        <a:bodyPr/>
        <a:lstStyle/>
        <a:p>
          <a:endParaRPr lang="en-US" sz="2000"/>
        </a:p>
      </dgm:t>
    </dgm:pt>
    <dgm:pt modelId="{60DF1532-9119-4AFA-BBD9-34668D379BF6}">
      <dgm:prSet phldrT="[Text]" custT="1"/>
      <dgm:spPr/>
      <dgm:t>
        <a:bodyPr/>
        <a:lstStyle/>
        <a:p>
          <a:r>
            <a:rPr lang="en-US" sz="2000" dirty="0" err="1" smtClean="0"/>
            <a:t>Jangka</a:t>
          </a:r>
          <a:r>
            <a:rPr lang="en-US" sz="2000" dirty="0" smtClean="0"/>
            <a:t> </a:t>
          </a:r>
          <a:r>
            <a:rPr lang="en-US" sz="2000" dirty="0" err="1" smtClean="0"/>
            <a:t>waktu</a:t>
          </a:r>
          <a:r>
            <a:rPr lang="en-US" sz="2000" dirty="0" smtClean="0"/>
            <a:t> </a:t>
          </a:r>
          <a:r>
            <a:rPr lang="en-US" sz="2000" dirty="0" err="1" smtClean="0"/>
            <a:t>pembayaran</a:t>
          </a:r>
          <a:r>
            <a:rPr lang="en-US" sz="2000" dirty="0" smtClean="0"/>
            <a:t> (</a:t>
          </a:r>
          <a:r>
            <a:rPr lang="en-US" sz="2000" i="1" dirty="0" smtClean="0"/>
            <a:t>payment period</a:t>
          </a:r>
          <a:r>
            <a:rPr lang="en-US" sz="2000" dirty="0" smtClean="0"/>
            <a:t>)</a:t>
          </a:r>
          <a:endParaRPr lang="en-US" sz="2000" dirty="0"/>
        </a:p>
      </dgm:t>
    </dgm:pt>
    <dgm:pt modelId="{EE5241E8-3A2B-4F5C-97D4-943EC8EC0D8F}" type="parTrans" cxnId="{0AB25EA5-3B0C-407B-8371-77DA8B63F895}">
      <dgm:prSet/>
      <dgm:spPr/>
      <dgm:t>
        <a:bodyPr/>
        <a:lstStyle/>
        <a:p>
          <a:endParaRPr lang="en-US" sz="2000"/>
        </a:p>
      </dgm:t>
    </dgm:pt>
    <dgm:pt modelId="{179A26AA-AC7F-4E3B-97E6-16F2FB170F80}" type="sibTrans" cxnId="{0AB25EA5-3B0C-407B-8371-77DA8B63F895}">
      <dgm:prSet/>
      <dgm:spPr/>
      <dgm:t>
        <a:bodyPr/>
        <a:lstStyle/>
        <a:p>
          <a:endParaRPr lang="en-US" sz="2000"/>
        </a:p>
      </dgm:t>
    </dgm:pt>
    <dgm:pt modelId="{55E68F02-69FF-4BDF-A143-E3CCFA73431C}">
      <dgm:prSet phldrT="[Text]" custT="1"/>
      <dgm:spPr/>
      <dgm:t>
        <a:bodyPr/>
        <a:lstStyle/>
        <a:p>
          <a:r>
            <a:rPr lang="en-US" sz="2000" dirty="0" err="1" smtClean="0"/>
            <a:t>Syarat-syarat</a:t>
          </a:r>
          <a:r>
            <a:rPr lang="en-US" sz="2000" dirty="0" smtClean="0"/>
            <a:t> </a:t>
          </a:r>
          <a:r>
            <a:rPr lang="en-US" sz="2000" dirty="0" err="1" smtClean="0"/>
            <a:t>kredit</a:t>
          </a:r>
          <a:r>
            <a:rPr lang="en-US" sz="2000" dirty="0" smtClean="0"/>
            <a:t> (</a:t>
          </a:r>
          <a:r>
            <a:rPr lang="en-US" sz="2000" i="1" dirty="0" smtClean="0"/>
            <a:t>credit term</a:t>
          </a:r>
          <a:r>
            <a:rPr lang="en-US" sz="2000" dirty="0" smtClean="0"/>
            <a:t>)</a:t>
          </a:r>
          <a:endParaRPr lang="en-US" sz="2000" dirty="0"/>
        </a:p>
      </dgm:t>
    </dgm:pt>
    <dgm:pt modelId="{6F6E6F68-DD02-4C3E-A58A-2E4DF1DBE135}" type="parTrans" cxnId="{0B9506D8-8AA0-41FA-9896-38DE875F1386}">
      <dgm:prSet/>
      <dgm:spPr/>
      <dgm:t>
        <a:bodyPr/>
        <a:lstStyle/>
        <a:p>
          <a:endParaRPr lang="en-US" sz="2000"/>
        </a:p>
      </dgm:t>
    </dgm:pt>
    <dgm:pt modelId="{C6C3782F-3438-444B-8EC9-F8483BAA6335}" type="sibTrans" cxnId="{0B9506D8-8AA0-41FA-9896-38DE875F1386}">
      <dgm:prSet/>
      <dgm:spPr/>
      <dgm:t>
        <a:bodyPr/>
        <a:lstStyle/>
        <a:p>
          <a:endParaRPr lang="en-US" sz="2000"/>
        </a:p>
      </dgm:t>
    </dgm:pt>
    <dgm:pt modelId="{4F7EA468-F6B5-41C1-91E4-742C904270C7}">
      <dgm:prSet phldrT="[Text]" custT="1"/>
      <dgm:spPr/>
      <dgm:t>
        <a:bodyPr/>
        <a:lstStyle/>
        <a:p>
          <a:r>
            <a:rPr lang="en-US" sz="2000" dirty="0" err="1" smtClean="0"/>
            <a:t>Potongan</a:t>
          </a:r>
          <a:r>
            <a:rPr lang="en-US" sz="2000" dirty="0" smtClean="0"/>
            <a:t> </a:t>
          </a:r>
          <a:r>
            <a:rPr lang="en-US" sz="2000" dirty="0" err="1" smtClean="0"/>
            <a:t>harga</a:t>
          </a:r>
          <a:r>
            <a:rPr lang="en-US" sz="2000" dirty="0" smtClean="0"/>
            <a:t> (</a:t>
          </a:r>
          <a:r>
            <a:rPr lang="en-US" sz="2000" i="1" dirty="0" smtClean="0"/>
            <a:t>discount</a:t>
          </a:r>
          <a:r>
            <a:rPr lang="en-US" sz="2000" dirty="0" smtClean="0"/>
            <a:t>)</a:t>
          </a:r>
          <a:endParaRPr lang="en-US" sz="2000" dirty="0"/>
        </a:p>
      </dgm:t>
    </dgm:pt>
    <dgm:pt modelId="{DD208BC2-ED92-4951-915E-E8E5E979ED68}" type="parTrans" cxnId="{8C7E1AA5-A397-4518-A834-94BA40A85258}">
      <dgm:prSet/>
      <dgm:spPr/>
      <dgm:t>
        <a:bodyPr/>
        <a:lstStyle/>
        <a:p>
          <a:endParaRPr lang="en-US" sz="2000"/>
        </a:p>
      </dgm:t>
    </dgm:pt>
    <dgm:pt modelId="{FB9CDD8F-85B4-4C41-8EC8-AAB37CB23AE5}" type="sibTrans" cxnId="{8C7E1AA5-A397-4518-A834-94BA40A85258}">
      <dgm:prSet/>
      <dgm:spPr/>
      <dgm:t>
        <a:bodyPr/>
        <a:lstStyle/>
        <a:p>
          <a:endParaRPr lang="en-US" sz="2000"/>
        </a:p>
      </dgm:t>
    </dgm:pt>
    <dgm:pt modelId="{75A26353-DE3C-40B0-A91D-5ACECDE85C87}">
      <dgm:prSet phldrT="[Text]" custT="1"/>
      <dgm:spPr/>
      <dgm:t>
        <a:bodyPr/>
        <a:lstStyle/>
        <a:p>
          <a:r>
            <a:rPr lang="en-US" sz="2000" dirty="0" err="1" smtClean="0"/>
            <a:t>Penghargaan</a:t>
          </a:r>
          <a:r>
            <a:rPr lang="en-US" sz="2000" dirty="0" smtClean="0"/>
            <a:t> </a:t>
          </a:r>
          <a:r>
            <a:rPr lang="en-US" sz="2000" dirty="0" err="1" smtClean="0"/>
            <a:t>atau</a:t>
          </a:r>
          <a:r>
            <a:rPr lang="en-US" sz="2000" dirty="0" smtClean="0"/>
            <a:t> </a:t>
          </a:r>
          <a:r>
            <a:rPr lang="en-US" sz="2000" dirty="0" err="1" smtClean="0"/>
            <a:t>keringanan</a:t>
          </a:r>
          <a:r>
            <a:rPr lang="en-US" sz="2000" dirty="0" smtClean="0"/>
            <a:t> (</a:t>
          </a:r>
          <a:r>
            <a:rPr lang="en-US" sz="2000" i="1" dirty="0" smtClean="0"/>
            <a:t>allowance</a:t>
          </a:r>
          <a:r>
            <a:rPr lang="en-US" sz="2000" dirty="0" smtClean="0"/>
            <a:t>)</a:t>
          </a:r>
          <a:endParaRPr lang="en-US" sz="2000" dirty="0"/>
        </a:p>
      </dgm:t>
    </dgm:pt>
    <dgm:pt modelId="{74E9236B-84D0-4DF8-9324-6063DACE428E}" type="parTrans" cxnId="{DC2034B1-3AFC-43C5-BDD4-157090935EC5}">
      <dgm:prSet/>
      <dgm:spPr/>
      <dgm:t>
        <a:bodyPr/>
        <a:lstStyle/>
        <a:p>
          <a:endParaRPr lang="en-US" sz="2000"/>
        </a:p>
      </dgm:t>
    </dgm:pt>
    <dgm:pt modelId="{C25A3E16-A3AE-4C8F-8C0D-1872D724C5BA}" type="sibTrans" cxnId="{DC2034B1-3AFC-43C5-BDD4-157090935EC5}">
      <dgm:prSet/>
      <dgm:spPr/>
      <dgm:t>
        <a:bodyPr/>
        <a:lstStyle/>
        <a:p>
          <a:endParaRPr lang="en-US" sz="2000"/>
        </a:p>
      </dgm:t>
    </dgm:pt>
    <dgm:pt modelId="{ED7DF8EE-99CA-4F43-814E-45A47D67EB13}" type="pres">
      <dgm:prSet presAssocID="{BA9F4E6F-3518-456A-AAC6-21E5F8B789A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2F786D1B-1CAC-4E58-B626-B8305028E3C0}" type="pres">
      <dgm:prSet presAssocID="{BA9F4E6F-3518-456A-AAC6-21E5F8B789AC}" presName="Name1" presStyleCnt="0"/>
      <dgm:spPr/>
    </dgm:pt>
    <dgm:pt modelId="{5B1DE9B2-6825-42F6-A991-DFEFE45F34D1}" type="pres">
      <dgm:prSet presAssocID="{BA9F4E6F-3518-456A-AAC6-21E5F8B789AC}" presName="cycle" presStyleCnt="0"/>
      <dgm:spPr/>
    </dgm:pt>
    <dgm:pt modelId="{8980C3F1-421F-45B5-A179-0601ACB88821}" type="pres">
      <dgm:prSet presAssocID="{BA9F4E6F-3518-456A-AAC6-21E5F8B789AC}" presName="srcNode" presStyleLbl="node1" presStyleIdx="0" presStyleCnt="5"/>
      <dgm:spPr/>
    </dgm:pt>
    <dgm:pt modelId="{2F116E54-6F01-425D-9EDD-5047B427BA11}" type="pres">
      <dgm:prSet presAssocID="{BA9F4E6F-3518-456A-AAC6-21E5F8B789AC}" presName="conn" presStyleLbl="parChTrans1D2" presStyleIdx="0" presStyleCnt="1"/>
      <dgm:spPr/>
      <dgm:t>
        <a:bodyPr/>
        <a:lstStyle/>
        <a:p>
          <a:endParaRPr lang="id-ID"/>
        </a:p>
      </dgm:t>
    </dgm:pt>
    <dgm:pt modelId="{93E27721-7386-4DF7-AC88-01CC6ED206B6}" type="pres">
      <dgm:prSet presAssocID="{BA9F4E6F-3518-456A-AAC6-21E5F8B789AC}" presName="extraNode" presStyleLbl="node1" presStyleIdx="0" presStyleCnt="5"/>
      <dgm:spPr/>
    </dgm:pt>
    <dgm:pt modelId="{E51CC66D-B2BE-4D58-B1A1-1968E1D2AA0C}" type="pres">
      <dgm:prSet presAssocID="{BA9F4E6F-3518-456A-AAC6-21E5F8B789AC}" presName="dstNode" presStyleLbl="node1" presStyleIdx="0" presStyleCnt="5"/>
      <dgm:spPr/>
    </dgm:pt>
    <dgm:pt modelId="{26C49524-8A2E-42A0-8AE0-1DB944F53E7B}" type="pres">
      <dgm:prSet presAssocID="{1B1135C4-9DAA-4C5D-A0A7-51076DF084B4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378F31B-72B3-49A0-A7A6-12E0D4CC88A3}" type="pres">
      <dgm:prSet presAssocID="{1B1135C4-9DAA-4C5D-A0A7-51076DF084B4}" presName="accent_1" presStyleCnt="0"/>
      <dgm:spPr/>
    </dgm:pt>
    <dgm:pt modelId="{C70D29F0-E625-499B-A7B5-F0A33324E36F}" type="pres">
      <dgm:prSet presAssocID="{1B1135C4-9DAA-4C5D-A0A7-51076DF084B4}" presName="accentRepeatNode" presStyleLbl="solidFgAcc1" presStyleIdx="0" presStyleCnt="5"/>
      <dgm:spPr/>
    </dgm:pt>
    <dgm:pt modelId="{05951352-16DD-4D9C-B111-94A51590B67D}" type="pres">
      <dgm:prSet presAssocID="{4F7EA468-F6B5-41C1-91E4-742C904270C7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20C5669-F557-4222-9ACC-8D82630E8B31}" type="pres">
      <dgm:prSet presAssocID="{4F7EA468-F6B5-41C1-91E4-742C904270C7}" presName="accent_2" presStyleCnt="0"/>
      <dgm:spPr/>
    </dgm:pt>
    <dgm:pt modelId="{F005A90D-0CA5-48D2-A6E6-7780461FAB4E}" type="pres">
      <dgm:prSet presAssocID="{4F7EA468-F6B5-41C1-91E4-742C904270C7}" presName="accentRepeatNode" presStyleLbl="solidFgAcc1" presStyleIdx="1" presStyleCnt="5"/>
      <dgm:spPr/>
    </dgm:pt>
    <dgm:pt modelId="{B305B706-914F-4C5E-BE82-9FE3159F05B7}" type="pres">
      <dgm:prSet presAssocID="{75A26353-DE3C-40B0-A91D-5ACECDE85C87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B9C97F7-068C-4A67-B574-D25EFF5F1ECC}" type="pres">
      <dgm:prSet presAssocID="{75A26353-DE3C-40B0-A91D-5ACECDE85C87}" presName="accent_3" presStyleCnt="0"/>
      <dgm:spPr/>
    </dgm:pt>
    <dgm:pt modelId="{29B17F2C-CA2D-4329-B1C5-8FD819DC931D}" type="pres">
      <dgm:prSet presAssocID="{75A26353-DE3C-40B0-A91D-5ACECDE85C87}" presName="accentRepeatNode" presStyleLbl="solidFgAcc1" presStyleIdx="2" presStyleCnt="5"/>
      <dgm:spPr/>
    </dgm:pt>
    <dgm:pt modelId="{C1A53F81-7138-4BBA-A391-8B29A10DB51E}" type="pres">
      <dgm:prSet presAssocID="{60DF1532-9119-4AFA-BBD9-34668D379BF6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F775205-2439-4BC0-A392-161AC010FE55}" type="pres">
      <dgm:prSet presAssocID="{60DF1532-9119-4AFA-BBD9-34668D379BF6}" presName="accent_4" presStyleCnt="0"/>
      <dgm:spPr/>
    </dgm:pt>
    <dgm:pt modelId="{48FB097D-055A-48D6-8C85-99220B8C55CA}" type="pres">
      <dgm:prSet presAssocID="{60DF1532-9119-4AFA-BBD9-34668D379BF6}" presName="accentRepeatNode" presStyleLbl="solidFgAcc1" presStyleIdx="3" presStyleCnt="5"/>
      <dgm:spPr/>
    </dgm:pt>
    <dgm:pt modelId="{150089EE-3101-4BFE-9772-B869A1D4E066}" type="pres">
      <dgm:prSet presAssocID="{55E68F02-69FF-4BDF-A143-E3CCFA73431C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1143923-21D0-49CF-9BE8-8D87B84F38E0}" type="pres">
      <dgm:prSet presAssocID="{55E68F02-69FF-4BDF-A143-E3CCFA73431C}" presName="accent_5" presStyleCnt="0"/>
      <dgm:spPr/>
    </dgm:pt>
    <dgm:pt modelId="{EEE1663F-D903-4502-9C8B-4AB89DAC1A8B}" type="pres">
      <dgm:prSet presAssocID="{55E68F02-69FF-4BDF-A143-E3CCFA73431C}" presName="accentRepeatNode" presStyleLbl="solidFgAcc1" presStyleIdx="4" presStyleCnt="5"/>
      <dgm:spPr/>
    </dgm:pt>
  </dgm:ptLst>
  <dgm:cxnLst>
    <dgm:cxn modelId="{306DA4C2-C3B7-4358-8F43-23B772CD63F9}" type="presOf" srcId="{1B1135C4-9DAA-4C5D-A0A7-51076DF084B4}" destId="{26C49524-8A2E-42A0-8AE0-1DB944F53E7B}" srcOrd="0" destOrd="0" presId="urn:microsoft.com/office/officeart/2008/layout/VerticalCurvedList"/>
    <dgm:cxn modelId="{0AB25EA5-3B0C-407B-8371-77DA8B63F895}" srcId="{BA9F4E6F-3518-456A-AAC6-21E5F8B789AC}" destId="{60DF1532-9119-4AFA-BBD9-34668D379BF6}" srcOrd="3" destOrd="0" parTransId="{EE5241E8-3A2B-4F5C-97D4-943EC8EC0D8F}" sibTransId="{179A26AA-AC7F-4E3B-97E6-16F2FB170F80}"/>
    <dgm:cxn modelId="{68E3737B-1891-4676-AC65-989C201FC8CF}" type="presOf" srcId="{60DF1532-9119-4AFA-BBD9-34668D379BF6}" destId="{C1A53F81-7138-4BBA-A391-8B29A10DB51E}" srcOrd="0" destOrd="0" presId="urn:microsoft.com/office/officeart/2008/layout/VerticalCurvedList"/>
    <dgm:cxn modelId="{8C7E1AA5-A397-4518-A834-94BA40A85258}" srcId="{BA9F4E6F-3518-456A-AAC6-21E5F8B789AC}" destId="{4F7EA468-F6B5-41C1-91E4-742C904270C7}" srcOrd="1" destOrd="0" parTransId="{DD208BC2-ED92-4951-915E-E8E5E979ED68}" sibTransId="{FB9CDD8F-85B4-4C41-8EC8-AAB37CB23AE5}"/>
    <dgm:cxn modelId="{E79A92A4-01E2-4334-869A-4D5D88FF8C68}" type="presOf" srcId="{493D54DE-E4E9-4E36-A0DF-DD65D47EF1F3}" destId="{2F116E54-6F01-425D-9EDD-5047B427BA11}" srcOrd="0" destOrd="0" presId="urn:microsoft.com/office/officeart/2008/layout/VerticalCurvedList"/>
    <dgm:cxn modelId="{4F1A9B53-EE84-4DC8-9EB8-0536568D3FC5}" srcId="{BA9F4E6F-3518-456A-AAC6-21E5F8B789AC}" destId="{1B1135C4-9DAA-4C5D-A0A7-51076DF084B4}" srcOrd="0" destOrd="0" parTransId="{2D689773-2599-4EDF-8172-37B2F2C37898}" sibTransId="{493D54DE-E4E9-4E36-A0DF-DD65D47EF1F3}"/>
    <dgm:cxn modelId="{0B9506D8-8AA0-41FA-9896-38DE875F1386}" srcId="{BA9F4E6F-3518-456A-AAC6-21E5F8B789AC}" destId="{55E68F02-69FF-4BDF-A143-E3CCFA73431C}" srcOrd="4" destOrd="0" parTransId="{6F6E6F68-DD02-4C3E-A58A-2E4DF1DBE135}" sibTransId="{C6C3782F-3438-444B-8EC9-F8483BAA6335}"/>
    <dgm:cxn modelId="{7576E730-DDE5-4054-AB09-274FE1509943}" type="presOf" srcId="{55E68F02-69FF-4BDF-A143-E3CCFA73431C}" destId="{150089EE-3101-4BFE-9772-B869A1D4E066}" srcOrd="0" destOrd="0" presId="urn:microsoft.com/office/officeart/2008/layout/VerticalCurvedList"/>
    <dgm:cxn modelId="{DE67B622-9BFE-40F0-9566-83E9D829E2A2}" type="presOf" srcId="{75A26353-DE3C-40B0-A91D-5ACECDE85C87}" destId="{B305B706-914F-4C5E-BE82-9FE3159F05B7}" srcOrd="0" destOrd="0" presId="urn:microsoft.com/office/officeart/2008/layout/VerticalCurvedList"/>
    <dgm:cxn modelId="{C0F4CF3C-ACFE-4378-95F5-1DCC97381A3E}" type="presOf" srcId="{BA9F4E6F-3518-456A-AAC6-21E5F8B789AC}" destId="{ED7DF8EE-99CA-4F43-814E-45A47D67EB13}" srcOrd="0" destOrd="0" presId="urn:microsoft.com/office/officeart/2008/layout/VerticalCurvedList"/>
    <dgm:cxn modelId="{DC2034B1-3AFC-43C5-BDD4-157090935EC5}" srcId="{BA9F4E6F-3518-456A-AAC6-21E5F8B789AC}" destId="{75A26353-DE3C-40B0-A91D-5ACECDE85C87}" srcOrd="2" destOrd="0" parTransId="{74E9236B-84D0-4DF8-9324-6063DACE428E}" sibTransId="{C25A3E16-A3AE-4C8F-8C0D-1872D724C5BA}"/>
    <dgm:cxn modelId="{53A25AC2-B672-45A7-9F34-DBFB30328EF6}" type="presOf" srcId="{4F7EA468-F6B5-41C1-91E4-742C904270C7}" destId="{05951352-16DD-4D9C-B111-94A51590B67D}" srcOrd="0" destOrd="0" presId="urn:microsoft.com/office/officeart/2008/layout/VerticalCurvedList"/>
    <dgm:cxn modelId="{EFC64D71-A6D4-4BB1-A98D-A12806CAD85F}" type="presParOf" srcId="{ED7DF8EE-99CA-4F43-814E-45A47D67EB13}" destId="{2F786D1B-1CAC-4E58-B626-B8305028E3C0}" srcOrd="0" destOrd="0" presId="urn:microsoft.com/office/officeart/2008/layout/VerticalCurvedList"/>
    <dgm:cxn modelId="{A2730B12-43D7-4A76-B985-3FBCAA0DC63A}" type="presParOf" srcId="{2F786D1B-1CAC-4E58-B626-B8305028E3C0}" destId="{5B1DE9B2-6825-42F6-A991-DFEFE45F34D1}" srcOrd="0" destOrd="0" presId="urn:microsoft.com/office/officeart/2008/layout/VerticalCurvedList"/>
    <dgm:cxn modelId="{6E6CB8A3-E977-4336-8E65-27D4967EB45F}" type="presParOf" srcId="{5B1DE9B2-6825-42F6-A991-DFEFE45F34D1}" destId="{8980C3F1-421F-45B5-A179-0601ACB88821}" srcOrd="0" destOrd="0" presId="urn:microsoft.com/office/officeart/2008/layout/VerticalCurvedList"/>
    <dgm:cxn modelId="{81165C87-607C-40EB-8A39-7D1E7582B743}" type="presParOf" srcId="{5B1DE9B2-6825-42F6-A991-DFEFE45F34D1}" destId="{2F116E54-6F01-425D-9EDD-5047B427BA11}" srcOrd="1" destOrd="0" presId="urn:microsoft.com/office/officeart/2008/layout/VerticalCurvedList"/>
    <dgm:cxn modelId="{0C1554D9-415B-478D-B8EE-C066617BEE0B}" type="presParOf" srcId="{5B1DE9B2-6825-42F6-A991-DFEFE45F34D1}" destId="{93E27721-7386-4DF7-AC88-01CC6ED206B6}" srcOrd="2" destOrd="0" presId="urn:microsoft.com/office/officeart/2008/layout/VerticalCurvedList"/>
    <dgm:cxn modelId="{1A4B048D-8D6F-4468-8FCB-F3E4EF03E3BD}" type="presParOf" srcId="{5B1DE9B2-6825-42F6-A991-DFEFE45F34D1}" destId="{E51CC66D-B2BE-4D58-B1A1-1968E1D2AA0C}" srcOrd="3" destOrd="0" presId="urn:microsoft.com/office/officeart/2008/layout/VerticalCurvedList"/>
    <dgm:cxn modelId="{46A67177-D394-40B8-AE28-BBCAEA001F0A}" type="presParOf" srcId="{2F786D1B-1CAC-4E58-B626-B8305028E3C0}" destId="{26C49524-8A2E-42A0-8AE0-1DB944F53E7B}" srcOrd="1" destOrd="0" presId="urn:microsoft.com/office/officeart/2008/layout/VerticalCurvedList"/>
    <dgm:cxn modelId="{E0ED8F57-2F25-465A-844A-DA8D9C0E2EC0}" type="presParOf" srcId="{2F786D1B-1CAC-4E58-B626-B8305028E3C0}" destId="{5378F31B-72B3-49A0-A7A6-12E0D4CC88A3}" srcOrd="2" destOrd="0" presId="urn:microsoft.com/office/officeart/2008/layout/VerticalCurvedList"/>
    <dgm:cxn modelId="{A2CABCA1-C0FD-46AA-A7FE-A03E1A193217}" type="presParOf" srcId="{5378F31B-72B3-49A0-A7A6-12E0D4CC88A3}" destId="{C70D29F0-E625-499B-A7B5-F0A33324E36F}" srcOrd="0" destOrd="0" presId="urn:microsoft.com/office/officeart/2008/layout/VerticalCurvedList"/>
    <dgm:cxn modelId="{A6B08FE4-7698-4E8B-8300-ADF19C924AEF}" type="presParOf" srcId="{2F786D1B-1CAC-4E58-B626-B8305028E3C0}" destId="{05951352-16DD-4D9C-B111-94A51590B67D}" srcOrd="3" destOrd="0" presId="urn:microsoft.com/office/officeart/2008/layout/VerticalCurvedList"/>
    <dgm:cxn modelId="{87B97CFA-259F-4D7C-A579-985C8BCFCF5D}" type="presParOf" srcId="{2F786D1B-1CAC-4E58-B626-B8305028E3C0}" destId="{120C5669-F557-4222-9ACC-8D82630E8B31}" srcOrd="4" destOrd="0" presId="urn:microsoft.com/office/officeart/2008/layout/VerticalCurvedList"/>
    <dgm:cxn modelId="{E918B99C-A1A5-4C97-A69C-254A8A30A0B1}" type="presParOf" srcId="{120C5669-F557-4222-9ACC-8D82630E8B31}" destId="{F005A90D-0CA5-48D2-A6E6-7780461FAB4E}" srcOrd="0" destOrd="0" presId="urn:microsoft.com/office/officeart/2008/layout/VerticalCurvedList"/>
    <dgm:cxn modelId="{E21B8EA5-9251-4E4A-9D0A-869B26050A63}" type="presParOf" srcId="{2F786D1B-1CAC-4E58-B626-B8305028E3C0}" destId="{B305B706-914F-4C5E-BE82-9FE3159F05B7}" srcOrd="5" destOrd="0" presId="urn:microsoft.com/office/officeart/2008/layout/VerticalCurvedList"/>
    <dgm:cxn modelId="{81EFF7A4-7A05-4376-9543-CD5E2C52B27A}" type="presParOf" srcId="{2F786D1B-1CAC-4E58-B626-B8305028E3C0}" destId="{CB9C97F7-068C-4A67-B574-D25EFF5F1ECC}" srcOrd="6" destOrd="0" presId="urn:microsoft.com/office/officeart/2008/layout/VerticalCurvedList"/>
    <dgm:cxn modelId="{3D4FF539-4C34-489A-A5E0-D8F4BB81CBF2}" type="presParOf" srcId="{CB9C97F7-068C-4A67-B574-D25EFF5F1ECC}" destId="{29B17F2C-CA2D-4329-B1C5-8FD819DC931D}" srcOrd="0" destOrd="0" presId="urn:microsoft.com/office/officeart/2008/layout/VerticalCurvedList"/>
    <dgm:cxn modelId="{7A4BD106-473B-422D-B931-C5188302F688}" type="presParOf" srcId="{2F786D1B-1CAC-4E58-B626-B8305028E3C0}" destId="{C1A53F81-7138-4BBA-A391-8B29A10DB51E}" srcOrd="7" destOrd="0" presId="urn:microsoft.com/office/officeart/2008/layout/VerticalCurvedList"/>
    <dgm:cxn modelId="{AFE43E5E-5FFF-490E-8101-DF35440D0D57}" type="presParOf" srcId="{2F786D1B-1CAC-4E58-B626-B8305028E3C0}" destId="{BF775205-2439-4BC0-A392-161AC010FE55}" srcOrd="8" destOrd="0" presId="urn:microsoft.com/office/officeart/2008/layout/VerticalCurvedList"/>
    <dgm:cxn modelId="{AECC32D6-71C0-430C-8FEB-0E81B035FE4E}" type="presParOf" srcId="{BF775205-2439-4BC0-A392-161AC010FE55}" destId="{48FB097D-055A-48D6-8C85-99220B8C55CA}" srcOrd="0" destOrd="0" presId="urn:microsoft.com/office/officeart/2008/layout/VerticalCurvedList"/>
    <dgm:cxn modelId="{92271D8C-F701-4A84-88DC-8A5F665DA19D}" type="presParOf" srcId="{2F786D1B-1CAC-4E58-B626-B8305028E3C0}" destId="{150089EE-3101-4BFE-9772-B869A1D4E066}" srcOrd="9" destOrd="0" presId="urn:microsoft.com/office/officeart/2008/layout/VerticalCurvedList"/>
    <dgm:cxn modelId="{21A352AE-39F9-4503-AAB7-122678576108}" type="presParOf" srcId="{2F786D1B-1CAC-4E58-B626-B8305028E3C0}" destId="{11143923-21D0-49CF-9BE8-8D87B84F38E0}" srcOrd="10" destOrd="0" presId="urn:microsoft.com/office/officeart/2008/layout/VerticalCurvedList"/>
    <dgm:cxn modelId="{50F0587A-BF4D-4422-8780-2EABD4224847}" type="presParOf" srcId="{11143923-21D0-49CF-9BE8-8D87B84F38E0}" destId="{EEE1663F-D903-4502-9C8B-4AB89DAC1A8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5BB51CC-77FE-4235-925B-3E675E157544}" type="doc">
      <dgm:prSet loTypeId="urn:microsoft.com/office/officeart/2005/8/layout/orgChart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6D3765E-69EF-4B34-8417-2045591974B1}">
      <dgm:prSet phldrT="[Text]" custT="1"/>
      <dgm:spPr/>
      <dgm:t>
        <a:bodyPr/>
        <a:lstStyle/>
        <a:p>
          <a:r>
            <a:rPr lang="en-US" sz="2000" dirty="0" err="1" smtClean="0"/>
            <a:t>Faktor</a:t>
          </a:r>
          <a:r>
            <a:rPr lang="en-US" sz="2000" dirty="0" smtClean="0"/>
            <a:t> yang </a:t>
          </a:r>
          <a:r>
            <a:rPr lang="en-US" sz="2000" dirty="0" err="1" smtClean="0"/>
            <a:t>Dipertimbangkan</a:t>
          </a:r>
          <a:r>
            <a:rPr lang="en-US" sz="2000" dirty="0" smtClean="0"/>
            <a:t> </a:t>
          </a:r>
          <a:r>
            <a:rPr lang="en-US" sz="2000" dirty="0" err="1" smtClean="0"/>
            <a:t>dalam</a:t>
          </a:r>
          <a:r>
            <a:rPr lang="en-US" sz="2000" dirty="0" smtClean="0"/>
            <a:t> </a:t>
          </a:r>
          <a:r>
            <a:rPr lang="en-US" sz="2000" dirty="0" err="1" smtClean="0"/>
            <a:t>Bauran</a:t>
          </a:r>
          <a:r>
            <a:rPr lang="en-US" sz="2000" dirty="0" smtClean="0"/>
            <a:t> </a:t>
          </a:r>
          <a:r>
            <a:rPr lang="en-US" sz="2000" dirty="0" err="1" smtClean="0"/>
            <a:t>Promosi</a:t>
          </a:r>
          <a:endParaRPr lang="en-US" sz="2000" dirty="0"/>
        </a:p>
      </dgm:t>
    </dgm:pt>
    <dgm:pt modelId="{4828F9D6-4C26-4DB3-96BB-6A85118846D7}" type="parTrans" cxnId="{E29E248F-16B7-4BE3-8A0A-445776342CCD}">
      <dgm:prSet/>
      <dgm:spPr/>
      <dgm:t>
        <a:bodyPr/>
        <a:lstStyle/>
        <a:p>
          <a:endParaRPr lang="en-US" sz="2000"/>
        </a:p>
      </dgm:t>
    </dgm:pt>
    <dgm:pt modelId="{3612B1B9-C506-424B-A759-E73BFC2AE08F}" type="sibTrans" cxnId="{E29E248F-16B7-4BE3-8A0A-445776342CCD}">
      <dgm:prSet custT="1"/>
      <dgm:spPr/>
      <dgm:t>
        <a:bodyPr/>
        <a:lstStyle/>
        <a:p>
          <a:endParaRPr lang="en-US" sz="2000"/>
        </a:p>
      </dgm:t>
    </dgm:pt>
    <dgm:pt modelId="{C841C44A-704F-408A-BE4D-EB3E314567E2}">
      <dgm:prSet phldrT="[Text]" custT="1"/>
      <dgm:spPr/>
      <dgm:t>
        <a:bodyPr/>
        <a:lstStyle/>
        <a:p>
          <a:r>
            <a:rPr lang="en-US" sz="2000" dirty="0" err="1" smtClean="0"/>
            <a:t>Jenis</a:t>
          </a:r>
          <a:r>
            <a:rPr lang="en-US" sz="2000" dirty="0" smtClean="0"/>
            <a:t> </a:t>
          </a:r>
          <a:r>
            <a:rPr lang="en-US" sz="2000" dirty="0" err="1" smtClean="0"/>
            <a:t>pasar</a:t>
          </a:r>
          <a:r>
            <a:rPr lang="en-US" sz="2000" dirty="0" smtClean="0"/>
            <a:t> </a:t>
          </a:r>
          <a:r>
            <a:rPr lang="en-US" sz="2000" dirty="0" err="1" smtClean="0"/>
            <a:t>produk</a:t>
          </a:r>
          <a:endParaRPr lang="en-US" sz="2000" dirty="0"/>
        </a:p>
      </dgm:t>
    </dgm:pt>
    <dgm:pt modelId="{6D9C96DA-4ECC-4FF8-9A66-A5A02C86596E}" type="parTrans" cxnId="{77C672B4-2BDD-47AF-9A07-BA797C17D75F}">
      <dgm:prSet/>
      <dgm:spPr/>
      <dgm:t>
        <a:bodyPr/>
        <a:lstStyle/>
        <a:p>
          <a:endParaRPr lang="en-US" sz="2000"/>
        </a:p>
      </dgm:t>
    </dgm:pt>
    <dgm:pt modelId="{D4CDA431-78A8-485A-904A-48271583AE82}" type="sibTrans" cxnId="{77C672B4-2BDD-47AF-9A07-BA797C17D75F}">
      <dgm:prSet custT="1"/>
      <dgm:spPr/>
      <dgm:t>
        <a:bodyPr/>
        <a:lstStyle/>
        <a:p>
          <a:endParaRPr lang="en-US" sz="2000"/>
        </a:p>
      </dgm:t>
    </dgm:pt>
    <dgm:pt modelId="{53C34CDF-4302-4F61-96AC-35E6497748A5}">
      <dgm:prSet phldrT="[Text]" custT="1"/>
      <dgm:spPr/>
      <dgm:t>
        <a:bodyPr/>
        <a:lstStyle/>
        <a:p>
          <a:r>
            <a:rPr lang="en-US" sz="2000" dirty="0" err="1" smtClean="0"/>
            <a:t>Strategi</a:t>
          </a:r>
          <a:r>
            <a:rPr lang="en-US" sz="2000" dirty="0" smtClean="0"/>
            <a:t> </a:t>
          </a:r>
          <a:r>
            <a:rPr lang="en-US" sz="2000" dirty="0" err="1" smtClean="0"/>
            <a:t>promosi</a:t>
          </a:r>
          <a:r>
            <a:rPr lang="en-US" sz="2000" dirty="0" smtClean="0"/>
            <a:t> </a:t>
          </a:r>
          <a:r>
            <a:rPr lang="en-US" sz="2000" dirty="0" err="1" smtClean="0"/>
            <a:t>dorong</a:t>
          </a:r>
          <a:endParaRPr lang="en-US" sz="2000" dirty="0"/>
        </a:p>
      </dgm:t>
    </dgm:pt>
    <dgm:pt modelId="{C5554F5A-FA0B-4CF0-8E1C-A9537D9BF521}" type="parTrans" cxnId="{067D6BB0-9DD5-4D94-B597-8412897D716C}">
      <dgm:prSet/>
      <dgm:spPr/>
      <dgm:t>
        <a:bodyPr/>
        <a:lstStyle/>
        <a:p>
          <a:endParaRPr lang="en-US" sz="2000"/>
        </a:p>
      </dgm:t>
    </dgm:pt>
    <dgm:pt modelId="{A04C15C7-246F-4578-8325-508E97090B9A}" type="sibTrans" cxnId="{067D6BB0-9DD5-4D94-B597-8412897D716C}">
      <dgm:prSet custT="1"/>
      <dgm:spPr/>
      <dgm:t>
        <a:bodyPr/>
        <a:lstStyle/>
        <a:p>
          <a:endParaRPr lang="en-US" sz="2000"/>
        </a:p>
      </dgm:t>
    </dgm:pt>
    <dgm:pt modelId="{CDEA4CCD-FC51-4AE9-A4B9-FF46E794E875}">
      <dgm:prSet phldrT="[Text]" custT="1"/>
      <dgm:spPr/>
      <dgm:t>
        <a:bodyPr/>
        <a:lstStyle/>
        <a:p>
          <a:r>
            <a:rPr lang="en-US" sz="2000" dirty="0" err="1" smtClean="0"/>
            <a:t>Tahap-tahap</a:t>
          </a:r>
          <a:r>
            <a:rPr lang="en-US" sz="2000" dirty="0" smtClean="0"/>
            <a:t> </a:t>
          </a:r>
          <a:r>
            <a:rPr lang="en-US" sz="2000" dirty="0" err="1" smtClean="0"/>
            <a:t>dalam</a:t>
          </a:r>
          <a:r>
            <a:rPr lang="en-US" sz="2000" dirty="0" smtClean="0"/>
            <a:t> </a:t>
          </a:r>
          <a:r>
            <a:rPr lang="en-US" sz="2000" dirty="0" err="1" smtClean="0"/>
            <a:t>siklus</a:t>
          </a:r>
          <a:r>
            <a:rPr lang="en-US" sz="2000" dirty="0" smtClean="0"/>
            <a:t> </a:t>
          </a:r>
          <a:r>
            <a:rPr lang="en-US" sz="2000" dirty="0" err="1" smtClean="0"/>
            <a:t>kehidupan</a:t>
          </a:r>
          <a:r>
            <a:rPr lang="en-US" sz="2000" dirty="0" smtClean="0"/>
            <a:t> </a:t>
          </a:r>
          <a:r>
            <a:rPr lang="en-US" sz="2000" dirty="0" err="1" smtClean="0"/>
            <a:t>produk</a:t>
          </a:r>
          <a:endParaRPr lang="en-US" sz="2000" dirty="0"/>
        </a:p>
      </dgm:t>
    </dgm:pt>
    <dgm:pt modelId="{23D8E9CB-B77C-49E3-BABB-66D1D7E05034}" type="parTrans" cxnId="{EA9DF80F-BD28-4433-A27C-B9A44C0271BD}">
      <dgm:prSet/>
      <dgm:spPr/>
      <dgm:t>
        <a:bodyPr/>
        <a:lstStyle/>
        <a:p>
          <a:endParaRPr lang="en-US" sz="2000"/>
        </a:p>
      </dgm:t>
    </dgm:pt>
    <dgm:pt modelId="{6139F198-E168-4D5A-BA68-C19A1F404911}" type="sibTrans" cxnId="{EA9DF80F-BD28-4433-A27C-B9A44C0271BD}">
      <dgm:prSet custT="1"/>
      <dgm:spPr/>
      <dgm:t>
        <a:bodyPr/>
        <a:lstStyle/>
        <a:p>
          <a:endParaRPr lang="en-US" sz="2000"/>
        </a:p>
      </dgm:t>
    </dgm:pt>
    <dgm:pt modelId="{600F04A9-5409-44DE-854E-40A7E9F1DDF9}">
      <dgm:prSet phldrT="[Text]" custT="1"/>
      <dgm:spPr/>
      <dgm:t>
        <a:bodyPr/>
        <a:lstStyle/>
        <a:p>
          <a:r>
            <a:rPr lang="en-US" sz="2000" dirty="0" err="1" smtClean="0"/>
            <a:t>Periklanan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publisitas</a:t>
          </a:r>
          <a:endParaRPr lang="en-US" sz="2000" dirty="0"/>
        </a:p>
      </dgm:t>
    </dgm:pt>
    <dgm:pt modelId="{22C8C7A0-84D6-4693-9AE3-103971E873C8}" type="parTrans" cxnId="{3C3CA8B5-62A2-4D9B-8BE2-FAA62768E54C}">
      <dgm:prSet/>
      <dgm:spPr/>
      <dgm:t>
        <a:bodyPr/>
        <a:lstStyle/>
        <a:p>
          <a:endParaRPr lang="en-US" sz="2000"/>
        </a:p>
      </dgm:t>
    </dgm:pt>
    <dgm:pt modelId="{77FF8420-3AD9-48F7-9EF7-B7EFCF2361D7}" type="sibTrans" cxnId="{3C3CA8B5-62A2-4D9B-8BE2-FAA62768E54C}">
      <dgm:prSet custT="1"/>
      <dgm:spPr/>
      <dgm:t>
        <a:bodyPr/>
        <a:lstStyle/>
        <a:p>
          <a:endParaRPr lang="en-US" sz="2000"/>
        </a:p>
      </dgm:t>
    </dgm:pt>
    <dgm:pt modelId="{8C39C572-AA1F-4B57-9F98-0023C6AF3416}" type="pres">
      <dgm:prSet presAssocID="{85BB51CC-77FE-4235-925B-3E675E15754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792125FE-E169-4136-BBEC-5D5F1F29F41A}" type="pres">
      <dgm:prSet presAssocID="{46D3765E-69EF-4B34-8417-2045591974B1}" presName="hierRoot1" presStyleCnt="0">
        <dgm:presLayoutVars>
          <dgm:hierBranch val="init"/>
        </dgm:presLayoutVars>
      </dgm:prSet>
      <dgm:spPr/>
    </dgm:pt>
    <dgm:pt modelId="{64C94D70-D4DC-49CF-A075-8CA377A2FE50}" type="pres">
      <dgm:prSet presAssocID="{46D3765E-69EF-4B34-8417-2045591974B1}" presName="rootComposite1" presStyleCnt="0"/>
      <dgm:spPr/>
    </dgm:pt>
    <dgm:pt modelId="{389795DC-D72A-4AB4-AB0E-D474E4B47AAE}" type="pres">
      <dgm:prSet presAssocID="{46D3765E-69EF-4B34-8417-2045591974B1}" presName="rootText1" presStyleLbl="node0" presStyleIdx="0" presStyleCnt="1" custScaleX="157579" custScaleY="9669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AD8ABBCF-4328-4435-A5E2-582B2D7E7057}" type="pres">
      <dgm:prSet presAssocID="{46D3765E-69EF-4B34-8417-2045591974B1}" presName="rootConnector1" presStyleLbl="node1" presStyleIdx="0" presStyleCnt="0"/>
      <dgm:spPr/>
      <dgm:t>
        <a:bodyPr/>
        <a:lstStyle/>
        <a:p>
          <a:endParaRPr lang="id-ID"/>
        </a:p>
      </dgm:t>
    </dgm:pt>
    <dgm:pt modelId="{6896725B-4E07-4F54-9713-D289B8E49D87}" type="pres">
      <dgm:prSet presAssocID="{46D3765E-69EF-4B34-8417-2045591974B1}" presName="hierChild2" presStyleCnt="0"/>
      <dgm:spPr/>
    </dgm:pt>
    <dgm:pt modelId="{FDAE6EB1-CCCE-45AC-BBB6-C34E3769EC6B}" type="pres">
      <dgm:prSet presAssocID="{6D9C96DA-4ECC-4FF8-9A66-A5A02C86596E}" presName="Name37" presStyleLbl="parChTrans1D2" presStyleIdx="0" presStyleCnt="4"/>
      <dgm:spPr/>
      <dgm:t>
        <a:bodyPr/>
        <a:lstStyle/>
        <a:p>
          <a:endParaRPr lang="id-ID"/>
        </a:p>
      </dgm:t>
    </dgm:pt>
    <dgm:pt modelId="{2E65BD19-9AA9-48A6-8CCE-F74899F06A36}" type="pres">
      <dgm:prSet presAssocID="{C841C44A-704F-408A-BE4D-EB3E314567E2}" presName="hierRoot2" presStyleCnt="0">
        <dgm:presLayoutVars>
          <dgm:hierBranch val="init"/>
        </dgm:presLayoutVars>
      </dgm:prSet>
      <dgm:spPr/>
    </dgm:pt>
    <dgm:pt modelId="{F03DA745-2C68-40A6-BA82-49459C31F086}" type="pres">
      <dgm:prSet presAssocID="{C841C44A-704F-408A-BE4D-EB3E314567E2}" presName="rootComposite" presStyleCnt="0"/>
      <dgm:spPr/>
    </dgm:pt>
    <dgm:pt modelId="{42336FFF-C102-4943-8228-EE56F63E8A36}" type="pres">
      <dgm:prSet presAssocID="{C841C44A-704F-408A-BE4D-EB3E314567E2}" presName="rootText" presStyleLbl="node2" presStyleIdx="0" presStyleCnt="4" custScaleX="8619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74BC3436-5605-4601-B169-C8A96C5CE53C}" type="pres">
      <dgm:prSet presAssocID="{C841C44A-704F-408A-BE4D-EB3E314567E2}" presName="rootConnector" presStyleLbl="node2" presStyleIdx="0" presStyleCnt="4"/>
      <dgm:spPr/>
      <dgm:t>
        <a:bodyPr/>
        <a:lstStyle/>
        <a:p>
          <a:endParaRPr lang="id-ID"/>
        </a:p>
      </dgm:t>
    </dgm:pt>
    <dgm:pt modelId="{401B0356-DE8A-4F37-AF5D-A76D833B6F73}" type="pres">
      <dgm:prSet presAssocID="{C841C44A-704F-408A-BE4D-EB3E314567E2}" presName="hierChild4" presStyleCnt="0"/>
      <dgm:spPr/>
    </dgm:pt>
    <dgm:pt modelId="{7CC3124C-AAC7-4E71-A327-95CA5DEA311D}" type="pres">
      <dgm:prSet presAssocID="{C841C44A-704F-408A-BE4D-EB3E314567E2}" presName="hierChild5" presStyleCnt="0"/>
      <dgm:spPr/>
    </dgm:pt>
    <dgm:pt modelId="{D44DBCC6-BBB2-48B0-9E66-FE58A7641873}" type="pres">
      <dgm:prSet presAssocID="{C5554F5A-FA0B-4CF0-8E1C-A9537D9BF521}" presName="Name37" presStyleLbl="parChTrans1D2" presStyleIdx="1" presStyleCnt="4"/>
      <dgm:spPr/>
      <dgm:t>
        <a:bodyPr/>
        <a:lstStyle/>
        <a:p>
          <a:endParaRPr lang="id-ID"/>
        </a:p>
      </dgm:t>
    </dgm:pt>
    <dgm:pt modelId="{854C2B17-1F77-4B43-B0D2-9F71E1C44A7F}" type="pres">
      <dgm:prSet presAssocID="{53C34CDF-4302-4F61-96AC-35E6497748A5}" presName="hierRoot2" presStyleCnt="0">
        <dgm:presLayoutVars>
          <dgm:hierBranch val="init"/>
        </dgm:presLayoutVars>
      </dgm:prSet>
      <dgm:spPr/>
    </dgm:pt>
    <dgm:pt modelId="{CD39191C-BEC6-413A-A60A-112FBB43BAAB}" type="pres">
      <dgm:prSet presAssocID="{53C34CDF-4302-4F61-96AC-35E6497748A5}" presName="rootComposite" presStyleCnt="0"/>
      <dgm:spPr/>
    </dgm:pt>
    <dgm:pt modelId="{DB7A7A03-A6AF-48B6-BB1E-00A50F53079C}" type="pres">
      <dgm:prSet presAssocID="{53C34CDF-4302-4F61-96AC-35E6497748A5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494E652-F5D4-4EAB-9BB0-FFFC3E8A01B9}" type="pres">
      <dgm:prSet presAssocID="{53C34CDF-4302-4F61-96AC-35E6497748A5}" presName="rootConnector" presStyleLbl="node2" presStyleIdx="1" presStyleCnt="4"/>
      <dgm:spPr/>
      <dgm:t>
        <a:bodyPr/>
        <a:lstStyle/>
        <a:p>
          <a:endParaRPr lang="id-ID"/>
        </a:p>
      </dgm:t>
    </dgm:pt>
    <dgm:pt modelId="{041FF6B9-E163-4AAE-A7F1-BAC4E4259E51}" type="pres">
      <dgm:prSet presAssocID="{53C34CDF-4302-4F61-96AC-35E6497748A5}" presName="hierChild4" presStyleCnt="0"/>
      <dgm:spPr/>
    </dgm:pt>
    <dgm:pt modelId="{27304110-5105-40DF-A5BE-55487572594A}" type="pres">
      <dgm:prSet presAssocID="{53C34CDF-4302-4F61-96AC-35E6497748A5}" presName="hierChild5" presStyleCnt="0"/>
      <dgm:spPr/>
    </dgm:pt>
    <dgm:pt modelId="{90EBFC2F-877F-462D-97B9-510AAEFC7C67}" type="pres">
      <dgm:prSet presAssocID="{22C8C7A0-84D6-4693-9AE3-103971E873C8}" presName="Name37" presStyleLbl="parChTrans1D2" presStyleIdx="2" presStyleCnt="4"/>
      <dgm:spPr/>
      <dgm:t>
        <a:bodyPr/>
        <a:lstStyle/>
        <a:p>
          <a:endParaRPr lang="id-ID"/>
        </a:p>
      </dgm:t>
    </dgm:pt>
    <dgm:pt modelId="{E225D5F5-4960-41A3-81D6-88ECC30AB6A0}" type="pres">
      <dgm:prSet presAssocID="{600F04A9-5409-44DE-854E-40A7E9F1DDF9}" presName="hierRoot2" presStyleCnt="0">
        <dgm:presLayoutVars>
          <dgm:hierBranch val="init"/>
        </dgm:presLayoutVars>
      </dgm:prSet>
      <dgm:spPr/>
    </dgm:pt>
    <dgm:pt modelId="{C1C962D5-21FA-4BB4-8199-6CF154359B0E}" type="pres">
      <dgm:prSet presAssocID="{600F04A9-5409-44DE-854E-40A7E9F1DDF9}" presName="rootComposite" presStyleCnt="0"/>
      <dgm:spPr/>
    </dgm:pt>
    <dgm:pt modelId="{3DEA27B7-6070-486D-A03E-D588D00DBB75}" type="pres">
      <dgm:prSet presAssocID="{600F04A9-5409-44DE-854E-40A7E9F1DDF9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A43E7CB6-64EC-4466-8592-7972A6B7274A}" type="pres">
      <dgm:prSet presAssocID="{600F04A9-5409-44DE-854E-40A7E9F1DDF9}" presName="rootConnector" presStyleLbl="node2" presStyleIdx="2" presStyleCnt="4"/>
      <dgm:spPr/>
      <dgm:t>
        <a:bodyPr/>
        <a:lstStyle/>
        <a:p>
          <a:endParaRPr lang="id-ID"/>
        </a:p>
      </dgm:t>
    </dgm:pt>
    <dgm:pt modelId="{5B443E7C-6FC9-4870-897E-FF1EA8AD1816}" type="pres">
      <dgm:prSet presAssocID="{600F04A9-5409-44DE-854E-40A7E9F1DDF9}" presName="hierChild4" presStyleCnt="0"/>
      <dgm:spPr/>
    </dgm:pt>
    <dgm:pt modelId="{8C9E0BE1-EE00-4DDA-BE7D-B96CED95F6B5}" type="pres">
      <dgm:prSet presAssocID="{600F04A9-5409-44DE-854E-40A7E9F1DDF9}" presName="hierChild5" presStyleCnt="0"/>
      <dgm:spPr/>
    </dgm:pt>
    <dgm:pt modelId="{9703AE14-BFAB-470D-A0A4-7E49D639B99D}" type="pres">
      <dgm:prSet presAssocID="{23D8E9CB-B77C-49E3-BABB-66D1D7E05034}" presName="Name37" presStyleLbl="parChTrans1D2" presStyleIdx="3" presStyleCnt="4"/>
      <dgm:spPr/>
      <dgm:t>
        <a:bodyPr/>
        <a:lstStyle/>
        <a:p>
          <a:endParaRPr lang="id-ID"/>
        </a:p>
      </dgm:t>
    </dgm:pt>
    <dgm:pt modelId="{6140E55A-AC46-4679-89A5-7F46AE12DF79}" type="pres">
      <dgm:prSet presAssocID="{CDEA4CCD-FC51-4AE9-A4B9-FF46E794E875}" presName="hierRoot2" presStyleCnt="0">
        <dgm:presLayoutVars>
          <dgm:hierBranch val="init"/>
        </dgm:presLayoutVars>
      </dgm:prSet>
      <dgm:spPr/>
    </dgm:pt>
    <dgm:pt modelId="{6BDC67A9-CCEC-4015-9646-D0222A621B50}" type="pres">
      <dgm:prSet presAssocID="{CDEA4CCD-FC51-4AE9-A4B9-FF46E794E875}" presName="rootComposite" presStyleCnt="0"/>
      <dgm:spPr/>
    </dgm:pt>
    <dgm:pt modelId="{6F0967BE-BA2A-4AAF-B93B-FBC5155B453C}" type="pres">
      <dgm:prSet presAssocID="{CDEA4CCD-FC51-4AE9-A4B9-FF46E794E875}" presName="rootText" presStyleLbl="node2" presStyleIdx="3" presStyleCnt="4" custScaleX="89184" custScaleY="13747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91F4BC-1DF1-4EF0-BCCA-908D39959EAB}" type="pres">
      <dgm:prSet presAssocID="{CDEA4CCD-FC51-4AE9-A4B9-FF46E794E875}" presName="rootConnector" presStyleLbl="node2" presStyleIdx="3" presStyleCnt="4"/>
      <dgm:spPr/>
      <dgm:t>
        <a:bodyPr/>
        <a:lstStyle/>
        <a:p>
          <a:endParaRPr lang="id-ID"/>
        </a:p>
      </dgm:t>
    </dgm:pt>
    <dgm:pt modelId="{E12E7A4B-5140-4EEA-A3EA-ACC607ECB0AE}" type="pres">
      <dgm:prSet presAssocID="{CDEA4CCD-FC51-4AE9-A4B9-FF46E794E875}" presName="hierChild4" presStyleCnt="0"/>
      <dgm:spPr/>
    </dgm:pt>
    <dgm:pt modelId="{64BF6834-5161-4292-B0ED-6E75459BD19B}" type="pres">
      <dgm:prSet presAssocID="{CDEA4CCD-FC51-4AE9-A4B9-FF46E794E875}" presName="hierChild5" presStyleCnt="0"/>
      <dgm:spPr/>
    </dgm:pt>
    <dgm:pt modelId="{82FAD196-DB43-4E78-96E9-2144B262FB7F}" type="pres">
      <dgm:prSet presAssocID="{46D3765E-69EF-4B34-8417-2045591974B1}" presName="hierChild3" presStyleCnt="0"/>
      <dgm:spPr/>
    </dgm:pt>
  </dgm:ptLst>
  <dgm:cxnLst>
    <dgm:cxn modelId="{C4CA414C-409F-4065-BC21-3B60267E8AD6}" type="presOf" srcId="{53C34CDF-4302-4F61-96AC-35E6497748A5}" destId="{DB7A7A03-A6AF-48B6-BB1E-00A50F53079C}" srcOrd="0" destOrd="0" presId="urn:microsoft.com/office/officeart/2005/8/layout/orgChart1"/>
    <dgm:cxn modelId="{AEFF1ED6-B2AD-4573-A8DC-AF667A0C6019}" type="presOf" srcId="{22C8C7A0-84D6-4693-9AE3-103971E873C8}" destId="{90EBFC2F-877F-462D-97B9-510AAEFC7C67}" srcOrd="0" destOrd="0" presId="urn:microsoft.com/office/officeart/2005/8/layout/orgChart1"/>
    <dgm:cxn modelId="{E29E248F-16B7-4BE3-8A0A-445776342CCD}" srcId="{85BB51CC-77FE-4235-925B-3E675E157544}" destId="{46D3765E-69EF-4B34-8417-2045591974B1}" srcOrd="0" destOrd="0" parTransId="{4828F9D6-4C26-4DB3-96BB-6A85118846D7}" sibTransId="{3612B1B9-C506-424B-A759-E73BFC2AE08F}"/>
    <dgm:cxn modelId="{504078F1-D6E0-4CE8-B12E-CADDAA91028E}" type="presOf" srcId="{CDEA4CCD-FC51-4AE9-A4B9-FF46E794E875}" destId="{6F0967BE-BA2A-4AAF-B93B-FBC5155B453C}" srcOrd="0" destOrd="0" presId="urn:microsoft.com/office/officeart/2005/8/layout/orgChart1"/>
    <dgm:cxn modelId="{274F32BC-066C-45B1-90CD-7CCA67FB8187}" type="presOf" srcId="{6D9C96DA-4ECC-4FF8-9A66-A5A02C86596E}" destId="{FDAE6EB1-CCCE-45AC-BBB6-C34E3769EC6B}" srcOrd="0" destOrd="0" presId="urn:microsoft.com/office/officeart/2005/8/layout/orgChart1"/>
    <dgm:cxn modelId="{77C672B4-2BDD-47AF-9A07-BA797C17D75F}" srcId="{46D3765E-69EF-4B34-8417-2045591974B1}" destId="{C841C44A-704F-408A-BE4D-EB3E314567E2}" srcOrd="0" destOrd="0" parTransId="{6D9C96DA-4ECC-4FF8-9A66-A5A02C86596E}" sibTransId="{D4CDA431-78A8-485A-904A-48271583AE82}"/>
    <dgm:cxn modelId="{07C37CDC-1CC0-4F5B-B6E0-32F634641084}" type="presOf" srcId="{600F04A9-5409-44DE-854E-40A7E9F1DDF9}" destId="{3DEA27B7-6070-486D-A03E-D588D00DBB75}" srcOrd="0" destOrd="0" presId="urn:microsoft.com/office/officeart/2005/8/layout/orgChart1"/>
    <dgm:cxn modelId="{DBBE99B8-A46C-4715-A34A-BA3F672CF858}" type="presOf" srcId="{85BB51CC-77FE-4235-925B-3E675E157544}" destId="{8C39C572-AA1F-4B57-9F98-0023C6AF3416}" srcOrd="0" destOrd="0" presId="urn:microsoft.com/office/officeart/2005/8/layout/orgChart1"/>
    <dgm:cxn modelId="{EA9DF80F-BD28-4433-A27C-B9A44C0271BD}" srcId="{46D3765E-69EF-4B34-8417-2045591974B1}" destId="{CDEA4CCD-FC51-4AE9-A4B9-FF46E794E875}" srcOrd="3" destOrd="0" parTransId="{23D8E9CB-B77C-49E3-BABB-66D1D7E05034}" sibTransId="{6139F198-E168-4D5A-BA68-C19A1F404911}"/>
    <dgm:cxn modelId="{857C9C3D-EA47-4666-B1EE-3B5C93DC0648}" type="presOf" srcId="{46D3765E-69EF-4B34-8417-2045591974B1}" destId="{AD8ABBCF-4328-4435-A5E2-582B2D7E7057}" srcOrd="1" destOrd="0" presId="urn:microsoft.com/office/officeart/2005/8/layout/orgChart1"/>
    <dgm:cxn modelId="{AFA57186-47DE-42C9-95A9-76CFE18C7028}" type="presOf" srcId="{600F04A9-5409-44DE-854E-40A7E9F1DDF9}" destId="{A43E7CB6-64EC-4466-8592-7972A6B7274A}" srcOrd="1" destOrd="0" presId="urn:microsoft.com/office/officeart/2005/8/layout/orgChart1"/>
    <dgm:cxn modelId="{067D6BB0-9DD5-4D94-B597-8412897D716C}" srcId="{46D3765E-69EF-4B34-8417-2045591974B1}" destId="{53C34CDF-4302-4F61-96AC-35E6497748A5}" srcOrd="1" destOrd="0" parTransId="{C5554F5A-FA0B-4CF0-8E1C-A9537D9BF521}" sibTransId="{A04C15C7-246F-4578-8325-508E97090B9A}"/>
    <dgm:cxn modelId="{32A50F76-4611-45D9-953E-68FFAEC3B15E}" type="presOf" srcId="{46D3765E-69EF-4B34-8417-2045591974B1}" destId="{389795DC-D72A-4AB4-AB0E-D474E4B47AAE}" srcOrd="0" destOrd="0" presId="urn:microsoft.com/office/officeart/2005/8/layout/orgChart1"/>
    <dgm:cxn modelId="{F5F37FA3-9A22-4DAB-8838-983410D93B60}" type="presOf" srcId="{C841C44A-704F-408A-BE4D-EB3E314567E2}" destId="{42336FFF-C102-4943-8228-EE56F63E8A36}" srcOrd="0" destOrd="0" presId="urn:microsoft.com/office/officeart/2005/8/layout/orgChart1"/>
    <dgm:cxn modelId="{601773FF-7071-457C-80A2-C38E9B928698}" type="presOf" srcId="{C5554F5A-FA0B-4CF0-8E1C-A9537D9BF521}" destId="{D44DBCC6-BBB2-48B0-9E66-FE58A7641873}" srcOrd="0" destOrd="0" presId="urn:microsoft.com/office/officeart/2005/8/layout/orgChart1"/>
    <dgm:cxn modelId="{44FFEF73-93DD-4249-8D1F-F4CC56D7A069}" type="presOf" srcId="{53C34CDF-4302-4F61-96AC-35E6497748A5}" destId="{8494E652-F5D4-4EAB-9BB0-FFFC3E8A01B9}" srcOrd="1" destOrd="0" presId="urn:microsoft.com/office/officeart/2005/8/layout/orgChart1"/>
    <dgm:cxn modelId="{E7E35D50-9E5A-4989-81ED-CAEC1A91DCF0}" type="presOf" srcId="{C841C44A-704F-408A-BE4D-EB3E314567E2}" destId="{74BC3436-5605-4601-B169-C8A96C5CE53C}" srcOrd="1" destOrd="0" presId="urn:microsoft.com/office/officeart/2005/8/layout/orgChart1"/>
    <dgm:cxn modelId="{6DF8B196-B7AF-41B2-B069-A7C38EE7ABFC}" type="presOf" srcId="{23D8E9CB-B77C-49E3-BABB-66D1D7E05034}" destId="{9703AE14-BFAB-470D-A0A4-7E49D639B99D}" srcOrd="0" destOrd="0" presId="urn:microsoft.com/office/officeart/2005/8/layout/orgChart1"/>
    <dgm:cxn modelId="{3C3CA8B5-62A2-4D9B-8BE2-FAA62768E54C}" srcId="{46D3765E-69EF-4B34-8417-2045591974B1}" destId="{600F04A9-5409-44DE-854E-40A7E9F1DDF9}" srcOrd="2" destOrd="0" parTransId="{22C8C7A0-84D6-4693-9AE3-103971E873C8}" sibTransId="{77FF8420-3AD9-48F7-9EF7-B7EFCF2361D7}"/>
    <dgm:cxn modelId="{3A016677-CA92-4C5E-927B-460460E54C8F}" type="presOf" srcId="{CDEA4CCD-FC51-4AE9-A4B9-FF46E794E875}" destId="{FF91F4BC-1DF1-4EF0-BCCA-908D39959EAB}" srcOrd="1" destOrd="0" presId="urn:microsoft.com/office/officeart/2005/8/layout/orgChart1"/>
    <dgm:cxn modelId="{EFA5A0B4-DC1E-4925-902B-14CD8B6CF4DF}" type="presParOf" srcId="{8C39C572-AA1F-4B57-9F98-0023C6AF3416}" destId="{792125FE-E169-4136-BBEC-5D5F1F29F41A}" srcOrd="0" destOrd="0" presId="urn:microsoft.com/office/officeart/2005/8/layout/orgChart1"/>
    <dgm:cxn modelId="{F29C58B0-98A3-47CF-A169-224AE8ABE205}" type="presParOf" srcId="{792125FE-E169-4136-BBEC-5D5F1F29F41A}" destId="{64C94D70-D4DC-49CF-A075-8CA377A2FE50}" srcOrd="0" destOrd="0" presId="urn:microsoft.com/office/officeart/2005/8/layout/orgChart1"/>
    <dgm:cxn modelId="{2961E309-AC26-4731-A086-ABB5EDA14D36}" type="presParOf" srcId="{64C94D70-D4DC-49CF-A075-8CA377A2FE50}" destId="{389795DC-D72A-4AB4-AB0E-D474E4B47AAE}" srcOrd="0" destOrd="0" presId="urn:microsoft.com/office/officeart/2005/8/layout/orgChart1"/>
    <dgm:cxn modelId="{B86FD8D5-5837-4329-A8AD-984FA3D32ECA}" type="presParOf" srcId="{64C94D70-D4DC-49CF-A075-8CA377A2FE50}" destId="{AD8ABBCF-4328-4435-A5E2-582B2D7E7057}" srcOrd="1" destOrd="0" presId="urn:microsoft.com/office/officeart/2005/8/layout/orgChart1"/>
    <dgm:cxn modelId="{56791A6C-507A-4037-A069-6BF224667E06}" type="presParOf" srcId="{792125FE-E169-4136-BBEC-5D5F1F29F41A}" destId="{6896725B-4E07-4F54-9713-D289B8E49D87}" srcOrd="1" destOrd="0" presId="urn:microsoft.com/office/officeart/2005/8/layout/orgChart1"/>
    <dgm:cxn modelId="{E1B9BD3A-BC12-4928-8C02-CF17DACB7499}" type="presParOf" srcId="{6896725B-4E07-4F54-9713-D289B8E49D87}" destId="{FDAE6EB1-CCCE-45AC-BBB6-C34E3769EC6B}" srcOrd="0" destOrd="0" presId="urn:microsoft.com/office/officeart/2005/8/layout/orgChart1"/>
    <dgm:cxn modelId="{D7AF5372-FCA3-4424-999D-DD2DE891672F}" type="presParOf" srcId="{6896725B-4E07-4F54-9713-D289B8E49D87}" destId="{2E65BD19-9AA9-48A6-8CCE-F74899F06A36}" srcOrd="1" destOrd="0" presId="urn:microsoft.com/office/officeart/2005/8/layout/orgChart1"/>
    <dgm:cxn modelId="{FE8155A0-5A25-4236-8E2C-A7AFF1BF7AEB}" type="presParOf" srcId="{2E65BD19-9AA9-48A6-8CCE-F74899F06A36}" destId="{F03DA745-2C68-40A6-BA82-49459C31F086}" srcOrd="0" destOrd="0" presId="urn:microsoft.com/office/officeart/2005/8/layout/orgChart1"/>
    <dgm:cxn modelId="{EAEAF8F4-3BDB-4630-8CCF-FF2F13B1CB0A}" type="presParOf" srcId="{F03DA745-2C68-40A6-BA82-49459C31F086}" destId="{42336FFF-C102-4943-8228-EE56F63E8A36}" srcOrd="0" destOrd="0" presId="urn:microsoft.com/office/officeart/2005/8/layout/orgChart1"/>
    <dgm:cxn modelId="{F40C9705-068B-4B5E-9046-E3488875E96D}" type="presParOf" srcId="{F03DA745-2C68-40A6-BA82-49459C31F086}" destId="{74BC3436-5605-4601-B169-C8A96C5CE53C}" srcOrd="1" destOrd="0" presId="urn:microsoft.com/office/officeart/2005/8/layout/orgChart1"/>
    <dgm:cxn modelId="{74402D33-BE9B-47DF-A7D5-782DE6D5AED1}" type="presParOf" srcId="{2E65BD19-9AA9-48A6-8CCE-F74899F06A36}" destId="{401B0356-DE8A-4F37-AF5D-A76D833B6F73}" srcOrd="1" destOrd="0" presId="urn:microsoft.com/office/officeart/2005/8/layout/orgChart1"/>
    <dgm:cxn modelId="{A9CB1AF5-216E-478D-8DB3-D9A2DEAEA68A}" type="presParOf" srcId="{2E65BD19-9AA9-48A6-8CCE-F74899F06A36}" destId="{7CC3124C-AAC7-4E71-A327-95CA5DEA311D}" srcOrd="2" destOrd="0" presId="urn:microsoft.com/office/officeart/2005/8/layout/orgChart1"/>
    <dgm:cxn modelId="{668E2868-C5E4-464D-97A8-2777CD5ACA35}" type="presParOf" srcId="{6896725B-4E07-4F54-9713-D289B8E49D87}" destId="{D44DBCC6-BBB2-48B0-9E66-FE58A7641873}" srcOrd="2" destOrd="0" presId="urn:microsoft.com/office/officeart/2005/8/layout/orgChart1"/>
    <dgm:cxn modelId="{80054ADD-BCAF-4DEC-BCF1-C0C5F84A0962}" type="presParOf" srcId="{6896725B-4E07-4F54-9713-D289B8E49D87}" destId="{854C2B17-1F77-4B43-B0D2-9F71E1C44A7F}" srcOrd="3" destOrd="0" presId="urn:microsoft.com/office/officeart/2005/8/layout/orgChart1"/>
    <dgm:cxn modelId="{69A4B179-135E-4CB8-8329-A2367CF2554F}" type="presParOf" srcId="{854C2B17-1F77-4B43-B0D2-9F71E1C44A7F}" destId="{CD39191C-BEC6-413A-A60A-112FBB43BAAB}" srcOrd="0" destOrd="0" presId="urn:microsoft.com/office/officeart/2005/8/layout/orgChart1"/>
    <dgm:cxn modelId="{8054A832-58FF-4D15-A481-7C34D8A1439B}" type="presParOf" srcId="{CD39191C-BEC6-413A-A60A-112FBB43BAAB}" destId="{DB7A7A03-A6AF-48B6-BB1E-00A50F53079C}" srcOrd="0" destOrd="0" presId="urn:microsoft.com/office/officeart/2005/8/layout/orgChart1"/>
    <dgm:cxn modelId="{8F418AED-F637-4DE0-BC5F-361D55FE75AF}" type="presParOf" srcId="{CD39191C-BEC6-413A-A60A-112FBB43BAAB}" destId="{8494E652-F5D4-4EAB-9BB0-FFFC3E8A01B9}" srcOrd="1" destOrd="0" presId="urn:microsoft.com/office/officeart/2005/8/layout/orgChart1"/>
    <dgm:cxn modelId="{BB01C460-DFB0-424C-868D-B4EF741B265E}" type="presParOf" srcId="{854C2B17-1F77-4B43-B0D2-9F71E1C44A7F}" destId="{041FF6B9-E163-4AAE-A7F1-BAC4E4259E51}" srcOrd="1" destOrd="0" presId="urn:microsoft.com/office/officeart/2005/8/layout/orgChart1"/>
    <dgm:cxn modelId="{BEF87BB6-6548-41FB-9610-421F7B35AF4E}" type="presParOf" srcId="{854C2B17-1F77-4B43-B0D2-9F71E1C44A7F}" destId="{27304110-5105-40DF-A5BE-55487572594A}" srcOrd="2" destOrd="0" presId="urn:microsoft.com/office/officeart/2005/8/layout/orgChart1"/>
    <dgm:cxn modelId="{8AD8E4BD-127B-481E-91B8-7CC4420847E4}" type="presParOf" srcId="{6896725B-4E07-4F54-9713-D289B8E49D87}" destId="{90EBFC2F-877F-462D-97B9-510AAEFC7C67}" srcOrd="4" destOrd="0" presId="urn:microsoft.com/office/officeart/2005/8/layout/orgChart1"/>
    <dgm:cxn modelId="{1A8C6B1E-6290-4863-AE7C-019EF81C36DC}" type="presParOf" srcId="{6896725B-4E07-4F54-9713-D289B8E49D87}" destId="{E225D5F5-4960-41A3-81D6-88ECC30AB6A0}" srcOrd="5" destOrd="0" presId="urn:microsoft.com/office/officeart/2005/8/layout/orgChart1"/>
    <dgm:cxn modelId="{97053651-5230-4FAC-AC5D-92C00D2B6251}" type="presParOf" srcId="{E225D5F5-4960-41A3-81D6-88ECC30AB6A0}" destId="{C1C962D5-21FA-4BB4-8199-6CF154359B0E}" srcOrd="0" destOrd="0" presId="urn:microsoft.com/office/officeart/2005/8/layout/orgChart1"/>
    <dgm:cxn modelId="{AE59858F-F3DA-48DC-80B1-72F1E67C811F}" type="presParOf" srcId="{C1C962D5-21FA-4BB4-8199-6CF154359B0E}" destId="{3DEA27B7-6070-486D-A03E-D588D00DBB75}" srcOrd="0" destOrd="0" presId="urn:microsoft.com/office/officeart/2005/8/layout/orgChart1"/>
    <dgm:cxn modelId="{9969195F-10E3-4ADA-B72A-B25E4959BDB8}" type="presParOf" srcId="{C1C962D5-21FA-4BB4-8199-6CF154359B0E}" destId="{A43E7CB6-64EC-4466-8592-7972A6B7274A}" srcOrd="1" destOrd="0" presId="urn:microsoft.com/office/officeart/2005/8/layout/orgChart1"/>
    <dgm:cxn modelId="{6382A400-16D6-476B-9902-C2FCBE1358A0}" type="presParOf" srcId="{E225D5F5-4960-41A3-81D6-88ECC30AB6A0}" destId="{5B443E7C-6FC9-4870-897E-FF1EA8AD1816}" srcOrd="1" destOrd="0" presId="urn:microsoft.com/office/officeart/2005/8/layout/orgChart1"/>
    <dgm:cxn modelId="{8E220E8F-8BF3-4CDC-8DD1-1A4DA6673F62}" type="presParOf" srcId="{E225D5F5-4960-41A3-81D6-88ECC30AB6A0}" destId="{8C9E0BE1-EE00-4DDA-BE7D-B96CED95F6B5}" srcOrd="2" destOrd="0" presId="urn:microsoft.com/office/officeart/2005/8/layout/orgChart1"/>
    <dgm:cxn modelId="{595194C8-99F8-4220-AA7F-AE7A07EADBC3}" type="presParOf" srcId="{6896725B-4E07-4F54-9713-D289B8E49D87}" destId="{9703AE14-BFAB-470D-A0A4-7E49D639B99D}" srcOrd="6" destOrd="0" presId="urn:microsoft.com/office/officeart/2005/8/layout/orgChart1"/>
    <dgm:cxn modelId="{BC3DA7F7-0FA7-4A00-B2DC-AA08358D0605}" type="presParOf" srcId="{6896725B-4E07-4F54-9713-D289B8E49D87}" destId="{6140E55A-AC46-4679-89A5-7F46AE12DF79}" srcOrd="7" destOrd="0" presId="urn:microsoft.com/office/officeart/2005/8/layout/orgChart1"/>
    <dgm:cxn modelId="{5634E76A-F972-43FB-B5B0-795023B75876}" type="presParOf" srcId="{6140E55A-AC46-4679-89A5-7F46AE12DF79}" destId="{6BDC67A9-CCEC-4015-9646-D0222A621B50}" srcOrd="0" destOrd="0" presId="urn:microsoft.com/office/officeart/2005/8/layout/orgChart1"/>
    <dgm:cxn modelId="{5E1D7BED-6E9F-42CD-B101-C8315FF2E50D}" type="presParOf" srcId="{6BDC67A9-CCEC-4015-9646-D0222A621B50}" destId="{6F0967BE-BA2A-4AAF-B93B-FBC5155B453C}" srcOrd="0" destOrd="0" presId="urn:microsoft.com/office/officeart/2005/8/layout/orgChart1"/>
    <dgm:cxn modelId="{358AB1B4-FA4A-4CE0-8EB7-0FD1523A13C5}" type="presParOf" srcId="{6BDC67A9-CCEC-4015-9646-D0222A621B50}" destId="{FF91F4BC-1DF1-4EF0-BCCA-908D39959EAB}" srcOrd="1" destOrd="0" presId="urn:microsoft.com/office/officeart/2005/8/layout/orgChart1"/>
    <dgm:cxn modelId="{DD6B27B1-2698-465F-BF22-AD27C3CBD19F}" type="presParOf" srcId="{6140E55A-AC46-4679-89A5-7F46AE12DF79}" destId="{E12E7A4B-5140-4EEA-A3EA-ACC607ECB0AE}" srcOrd="1" destOrd="0" presId="urn:microsoft.com/office/officeart/2005/8/layout/orgChart1"/>
    <dgm:cxn modelId="{7EFE96D2-90EB-4C3B-BF90-41F3D26B9914}" type="presParOf" srcId="{6140E55A-AC46-4679-89A5-7F46AE12DF79}" destId="{64BF6834-5161-4292-B0ED-6E75459BD19B}" srcOrd="2" destOrd="0" presId="urn:microsoft.com/office/officeart/2005/8/layout/orgChart1"/>
    <dgm:cxn modelId="{2348D353-F687-4079-B6D8-8A241D44EB82}" type="presParOf" srcId="{792125FE-E169-4136-BBEC-5D5F1F29F41A}" destId="{82FAD196-DB43-4E78-96E9-2144B262FB7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5EAAC75-D1B0-4DBC-903A-A8B8E50094F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75D0D8D-E082-4A54-BD87-B5A1C6B39327}">
      <dgm:prSet phldrT="[Text]" custT="1"/>
      <dgm:spPr/>
      <dgm:t>
        <a:bodyPr/>
        <a:lstStyle/>
        <a:p>
          <a:r>
            <a:rPr lang="en-US" sz="2000" dirty="0" err="1" smtClean="0"/>
            <a:t>Karakteristik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faktor</a:t>
          </a:r>
          <a:r>
            <a:rPr lang="en-US" sz="2000" dirty="0" smtClean="0"/>
            <a:t> </a:t>
          </a:r>
          <a:r>
            <a:rPr lang="en-US" sz="2000" dirty="0" err="1" smtClean="0"/>
            <a:t>pasar</a:t>
          </a:r>
          <a:endParaRPr lang="en-US" sz="2000" dirty="0"/>
        </a:p>
      </dgm:t>
    </dgm:pt>
    <dgm:pt modelId="{D6A6E0C9-2878-49F6-BEE8-11CFC56B7BCF}" type="parTrans" cxnId="{1447B952-BE4E-4581-A948-70FC5DE614F5}">
      <dgm:prSet/>
      <dgm:spPr/>
      <dgm:t>
        <a:bodyPr/>
        <a:lstStyle/>
        <a:p>
          <a:endParaRPr lang="en-US" sz="2000"/>
        </a:p>
      </dgm:t>
    </dgm:pt>
    <dgm:pt modelId="{EEE93989-78A1-42A1-918A-350C4D18969E}" type="sibTrans" cxnId="{1447B952-BE4E-4581-A948-70FC5DE614F5}">
      <dgm:prSet/>
      <dgm:spPr/>
      <dgm:t>
        <a:bodyPr/>
        <a:lstStyle/>
        <a:p>
          <a:endParaRPr lang="en-US" sz="2000"/>
        </a:p>
      </dgm:t>
    </dgm:pt>
    <dgm:pt modelId="{B712A769-5D5C-44EB-AEF3-AF0D652171A5}">
      <dgm:prSet phldrT="[Text]" custT="1"/>
      <dgm:spPr/>
      <dgm:t>
        <a:bodyPr/>
        <a:lstStyle/>
        <a:p>
          <a:r>
            <a:rPr lang="en-US" sz="2000" dirty="0" err="1" smtClean="0"/>
            <a:t>Karakteristik</a:t>
          </a:r>
          <a:r>
            <a:rPr lang="en-US" sz="2000" dirty="0" smtClean="0"/>
            <a:t> </a:t>
          </a:r>
          <a:r>
            <a:rPr lang="en-US" sz="2000" dirty="0" err="1" smtClean="0"/>
            <a:t>produk</a:t>
          </a:r>
          <a:endParaRPr lang="en-US" sz="2000" dirty="0"/>
        </a:p>
      </dgm:t>
    </dgm:pt>
    <dgm:pt modelId="{463CE081-1136-4831-87B6-C76A74A75404}" type="parTrans" cxnId="{C59C11D5-FACD-41BB-AAD0-6C0C2D2C3F57}">
      <dgm:prSet/>
      <dgm:spPr/>
      <dgm:t>
        <a:bodyPr/>
        <a:lstStyle/>
        <a:p>
          <a:endParaRPr lang="en-US" sz="2000"/>
        </a:p>
      </dgm:t>
    </dgm:pt>
    <dgm:pt modelId="{5D934CB2-529F-47F3-BB30-2283C3D00545}" type="sibTrans" cxnId="{C59C11D5-FACD-41BB-AAD0-6C0C2D2C3F57}">
      <dgm:prSet/>
      <dgm:spPr/>
      <dgm:t>
        <a:bodyPr/>
        <a:lstStyle/>
        <a:p>
          <a:endParaRPr lang="en-US" sz="2000"/>
        </a:p>
      </dgm:t>
    </dgm:pt>
    <dgm:pt modelId="{3C0570B1-F9D6-4205-864F-CAE3142B74B4}">
      <dgm:prSet phldrT="[Text]" custT="1"/>
      <dgm:spPr/>
      <dgm:t>
        <a:bodyPr/>
        <a:lstStyle/>
        <a:p>
          <a:r>
            <a:rPr lang="en-US" sz="2000" dirty="0" err="1" smtClean="0"/>
            <a:t>Kondisi</a:t>
          </a:r>
          <a:r>
            <a:rPr lang="en-US" sz="2000" dirty="0" smtClean="0"/>
            <a:t> </a:t>
          </a:r>
          <a:r>
            <a:rPr lang="en-US" sz="2000" dirty="0" err="1" smtClean="0"/>
            <a:t>keuangan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manajerial</a:t>
          </a:r>
          <a:r>
            <a:rPr lang="en-US" sz="2000" dirty="0" smtClean="0"/>
            <a:t> </a:t>
          </a:r>
          <a:r>
            <a:rPr lang="en-US" sz="2000" dirty="0" err="1" smtClean="0"/>
            <a:t>perusahaan</a:t>
          </a:r>
          <a:endParaRPr lang="en-US" sz="2000" dirty="0"/>
        </a:p>
      </dgm:t>
    </dgm:pt>
    <dgm:pt modelId="{18C2FD86-E0C5-4444-93A4-AA6927431628}" type="parTrans" cxnId="{63F6BED5-FD54-478E-A2DE-C7F071925E67}">
      <dgm:prSet/>
      <dgm:spPr/>
      <dgm:t>
        <a:bodyPr/>
        <a:lstStyle/>
        <a:p>
          <a:endParaRPr lang="en-US" sz="2000"/>
        </a:p>
      </dgm:t>
    </dgm:pt>
    <dgm:pt modelId="{5935546C-EC70-48F0-B206-A5C34C0723B1}" type="sibTrans" cxnId="{63F6BED5-FD54-478E-A2DE-C7F071925E67}">
      <dgm:prSet/>
      <dgm:spPr/>
      <dgm:t>
        <a:bodyPr/>
        <a:lstStyle/>
        <a:p>
          <a:endParaRPr lang="en-US" sz="2000"/>
        </a:p>
      </dgm:t>
    </dgm:pt>
    <dgm:pt modelId="{6B04632E-C11A-4277-A153-A1ECCEFF9D67}" type="pres">
      <dgm:prSet presAssocID="{45EAAC75-D1B0-4DBC-903A-A8B8E50094F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1697EC8F-42C0-4252-83E3-B2E6E72BC07E}" type="pres">
      <dgm:prSet presAssocID="{45EAAC75-D1B0-4DBC-903A-A8B8E50094F5}" presName="Name1" presStyleCnt="0"/>
      <dgm:spPr/>
    </dgm:pt>
    <dgm:pt modelId="{47F67FAE-BB40-4450-B1F3-5417C7FD8F77}" type="pres">
      <dgm:prSet presAssocID="{45EAAC75-D1B0-4DBC-903A-A8B8E50094F5}" presName="cycle" presStyleCnt="0"/>
      <dgm:spPr/>
    </dgm:pt>
    <dgm:pt modelId="{33E4A68D-53A3-4F3C-A066-4BD60EB07A6D}" type="pres">
      <dgm:prSet presAssocID="{45EAAC75-D1B0-4DBC-903A-A8B8E50094F5}" presName="srcNode" presStyleLbl="node1" presStyleIdx="0" presStyleCnt="3"/>
      <dgm:spPr/>
    </dgm:pt>
    <dgm:pt modelId="{34F1EEF1-8904-4C93-B94C-55EED6CB8C0E}" type="pres">
      <dgm:prSet presAssocID="{45EAAC75-D1B0-4DBC-903A-A8B8E50094F5}" presName="conn" presStyleLbl="parChTrans1D2" presStyleIdx="0" presStyleCnt="1"/>
      <dgm:spPr/>
      <dgm:t>
        <a:bodyPr/>
        <a:lstStyle/>
        <a:p>
          <a:endParaRPr lang="id-ID"/>
        </a:p>
      </dgm:t>
    </dgm:pt>
    <dgm:pt modelId="{C108FB01-D430-4AF3-81C7-7B95D87DA06C}" type="pres">
      <dgm:prSet presAssocID="{45EAAC75-D1B0-4DBC-903A-A8B8E50094F5}" presName="extraNode" presStyleLbl="node1" presStyleIdx="0" presStyleCnt="3"/>
      <dgm:spPr/>
    </dgm:pt>
    <dgm:pt modelId="{1C486891-3F21-41FF-9CB4-574F2B94C477}" type="pres">
      <dgm:prSet presAssocID="{45EAAC75-D1B0-4DBC-903A-A8B8E50094F5}" presName="dstNode" presStyleLbl="node1" presStyleIdx="0" presStyleCnt="3"/>
      <dgm:spPr/>
    </dgm:pt>
    <dgm:pt modelId="{4702FFA9-465D-4C52-B650-F883FF6EF458}" type="pres">
      <dgm:prSet presAssocID="{875D0D8D-E082-4A54-BD87-B5A1C6B39327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7D64BE-67EA-4AEC-B4B5-6B4F69B7FC36}" type="pres">
      <dgm:prSet presAssocID="{875D0D8D-E082-4A54-BD87-B5A1C6B39327}" presName="accent_1" presStyleCnt="0"/>
      <dgm:spPr/>
    </dgm:pt>
    <dgm:pt modelId="{93205A3B-5B6D-438C-909B-4A50824AC111}" type="pres">
      <dgm:prSet presAssocID="{875D0D8D-E082-4A54-BD87-B5A1C6B39327}" presName="accentRepeatNode" presStyleLbl="solidFgAcc1" presStyleIdx="0" presStyleCnt="3"/>
      <dgm:spPr/>
    </dgm:pt>
    <dgm:pt modelId="{DE5A0EA6-E875-4CA2-AA9D-B89A6CC525EB}" type="pres">
      <dgm:prSet presAssocID="{B712A769-5D5C-44EB-AEF3-AF0D652171A5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27B8164-6FBE-4C8F-92D4-8B1FC81F1790}" type="pres">
      <dgm:prSet presAssocID="{B712A769-5D5C-44EB-AEF3-AF0D652171A5}" presName="accent_2" presStyleCnt="0"/>
      <dgm:spPr/>
    </dgm:pt>
    <dgm:pt modelId="{DE0B8E9A-1A7C-4DDC-82FF-190309128D18}" type="pres">
      <dgm:prSet presAssocID="{B712A769-5D5C-44EB-AEF3-AF0D652171A5}" presName="accentRepeatNode" presStyleLbl="solidFgAcc1" presStyleIdx="1" presStyleCnt="3"/>
      <dgm:spPr/>
    </dgm:pt>
    <dgm:pt modelId="{5E95915D-A5F9-4180-ADC5-11A7FCE82058}" type="pres">
      <dgm:prSet presAssocID="{3C0570B1-F9D6-4205-864F-CAE3142B74B4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131DA2B-7FF0-410F-A230-BBD1E95EA5ED}" type="pres">
      <dgm:prSet presAssocID="{3C0570B1-F9D6-4205-864F-CAE3142B74B4}" presName="accent_3" presStyleCnt="0"/>
      <dgm:spPr/>
    </dgm:pt>
    <dgm:pt modelId="{E4C41AA7-2775-4971-84C7-28E1A81CA17E}" type="pres">
      <dgm:prSet presAssocID="{3C0570B1-F9D6-4205-864F-CAE3142B74B4}" presName="accentRepeatNode" presStyleLbl="solidFgAcc1" presStyleIdx="2" presStyleCnt="3"/>
      <dgm:spPr/>
    </dgm:pt>
  </dgm:ptLst>
  <dgm:cxnLst>
    <dgm:cxn modelId="{C59C11D5-FACD-41BB-AAD0-6C0C2D2C3F57}" srcId="{45EAAC75-D1B0-4DBC-903A-A8B8E50094F5}" destId="{B712A769-5D5C-44EB-AEF3-AF0D652171A5}" srcOrd="1" destOrd="0" parTransId="{463CE081-1136-4831-87B6-C76A74A75404}" sibTransId="{5D934CB2-529F-47F3-BB30-2283C3D00545}"/>
    <dgm:cxn modelId="{87A0548A-DF49-4206-8899-AF30ECB3B674}" type="presOf" srcId="{3C0570B1-F9D6-4205-864F-CAE3142B74B4}" destId="{5E95915D-A5F9-4180-ADC5-11A7FCE82058}" srcOrd="0" destOrd="0" presId="urn:microsoft.com/office/officeart/2008/layout/VerticalCurvedList"/>
    <dgm:cxn modelId="{1447B952-BE4E-4581-A948-70FC5DE614F5}" srcId="{45EAAC75-D1B0-4DBC-903A-A8B8E50094F5}" destId="{875D0D8D-E082-4A54-BD87-B5A1C6B39327}" srcOrd="0" destOrd="0" parTransId="{D6A6E0C9-2878-49F6-BEE8-11CFC56B7BCF}" sibTransId="{EEE93989-78A1-42A1-918A-350C4D18969E}"/>
    <dgm:cxn modelId="{1C6E5E1B-5ED6-4B9F-9270-840F7A841B45}" type="presOf" srcId="{875D0D8D-E082-4A54-BD87-B5A1C6B39327}" destId="{4702FFA9-465D-4C52-B650-F883FF6EF458}" srcOrd="0" destOrd="0" presId="urn:microsoft.com/office/officeart/2008/layout/VerticalCurvedList"/>
    <dgm:cxn modelId="{2E11E85B-035D-4C7E-AD4C-402110A892BA}" type="presOf" srcId="{B712A769-5D5C-44EB-AEF3-AF0D652171A5}" destId="{DE5A0EA6-E875-4CA2-AA9D-B89A6CC525EB}" srcOrd="0" destOrd="0" presId="urn:microsoft.com/office/officeart/2008/layout/VerticalCurvedList"/>
    <dgm:cxn modelId="{63F6BED5-FD54-478E-A2DE-C7F071925E67}" srcId="{45EAAC75-D1B0-4DBC-903A-A8B8E50094F5}" destId="{3C0570B1-F9D6-4205-864F-CAE3142B74B4}" srcOrd="2" destOrd="0" parTransId="{18C2FD86-E0C5-4444-93A4-AA6927431628}" sibTransId="{5935546C-EC70-48F0-B206-A5C34C0723B1}"/>
    <dgm:cxn modelId="{E986D2EA-B996-48D4-83DC-29F23BC2A116}" type="presOf" srcId="{45EAAC75-D1B0-4DBC-903A-A8B8E50094F5}" destId="{6B04632E-C11A-4277-A153-A1ECCEFF9D67}" srcOrd="0" destOrd="0" presId="urn:microsoft.com/office/officeart/2008/layout/VerticalCurvedList"/>
    <dgm:cxn modelId="{377D3D66-BBD5-4CCF-B677-577D24E68418}" type="presOf" srcId="{EEE93989-78A1-42A1-918A-350C4D18969E}" destId="{34F1EEF1-8904-4C93-B94C-55EED6CB8C0E}" srcOrd="0" destOrd="0" presId="urn:microsoft.com/office/officeart/2008/layout/VerticalCurvedList"/>
    <dgm:cxn modelId="{CF305C06-41ED-4527-9B91-BE2D887F137F}" type="presParOf" srcId="{6B04632E-C11A-4277-A153-A1ECCEFF9D67}" destId="{1697EC8F-42C0-4252-83E3-B2E6E72BC07E}" srcOrd="0" destOrd="0" presId="urn:microsoft.com/office/officeart/2008/layout/VerticalCurvedList"/>
    <dgm:cxn modelId="{2FC5F08D-858A-48C5-A81E-DD4ED0804FD4}" type="presParOf" srcId="{1697EC8F-42C0-4252-83E3-B2E6E72BC07E}" destId="{47F67FAE-BB40-4450-B1F3-5417C7FD8F77}" srcOrd="0" destOrd="0" presId="urn:microsoft.com/office/officeart/2008/layout/VerticalCurvedList"/>
    <dgm:cxn modelId="{EB62771E-74FA-41CE-9AF0-E622A656D645}" type="presParOf" srcId="{47F67FAE-BB40-4450-B1F3-5417C7FD8F77}" destId="{33E4A68D-53A3-4F3C-A066-4BD60EB07A6D}" srcOrd="0" destOrd="0" presId="urn:microsoft.com/office/officeart/2008/layout/VerticalCurvedList"/>
    <dgm:cxn modelId="{062B4ECC-7381-40B1-A13D-4FF3DBE72112}" type="presParOf" srcId="{47F67FAE-BB40-4450-B1F3-5417C7FD8F77}" destId="{34F1EEF1-8904-4C93-B94C-55EED6CB8C0E}" srcOrd="1" destOrd="0" presId="urn:microsoft.com/office/officeart/2008/layout/VerticalCurvedList"/>
    <dgm:cxn modelId="{996A58A7-A8FB-4748-94BA-1E1E5D45B181}" type="presParOf" srcId="{47F67FAE-BB40-4450-B1F3-5417C7FD8F77}" destId="{C108FB01-D430-4AF3-81C7-7B95D87DA06C}" srcOrd="2" destOrd="0" presId="urn:microsoft.com/office/officeart/2008/layout/VerticalCurvedList"/>
    <dgm:cxn modelId="{9BBCD790-F919-410C-B874-521CBB51A881}" type="presParOf" srcId="{47F67FAE-BB40-4450-B1F3-5417C7FD8F77}" destId="{1C486891-3F21-41FF-9CB4-574F2B94C477}" srcOrd="3" destOrd="0" presId="urn:microsoft.com/office/officeart/2008/layout/VerticalCurvedList"/>
    <dgm:cxn modelId="{7A97AD3E-C5E0-445D-9004-F5560AC6B0CE}" type="presParOf" srcId="{1697EC8F-42C0-4252-83E3-B2E6E72BC07E}" destId="{4702FFA9-465D-4C52-B650-F883FF6EF458}" srcOrd="1" destOrd="0" presId="urn:microsoft.com/office/officeart/2008/layout/VerticalCurvedList"/>
    <dgm:cxn modelId="{D8D8B94F-3A27-4AD4-8D74-925DBE8235EA}" type="presParOf" srcId="{1697EC8F-42C0-4252-83E3-B2E6E72BC07E}" destId="{BF7D64BE-67EA-4AEC-B4B5-6B4F69B7FC36}" srcOrd="2" destOrd="0" presId="urn:microsoft.com/office/officeart/2008/layout/VerticalCurvedList"/>
    <dgm:cxn modelId="{E3129D7C-FBD7-4160-B323-DA434165B2C6}" type="presParOf" srcId="{BF7D64BE-67EA-4AEC-B4B5-6B4F69B7FC36}" destId="{93205A3B-5B6D-438C-909B-4A50824AC111}" srcOrd="0" destOrd="0" presId="urn:microsoft.com/office/officeart/2008/layout/VerticalCurvedList"/>
    <dgm:cxn modelId="{D31F43B9-F0DE-4BF4-A602-0B3A4530CB34}" type="presParOf" srcId="{1697EC8F-42C0-4252-83E3-B2E6E72BC07E}" destId="{DE5A0EA6-E875-4CA2-AA9D-B89A6CC525EB}" srcOrd="3" destOrd="0" presId="urn:microsoft.com/office/officeart/2008/layout/VerticalCurvedList"/>
    <dgm:cxn modelId="{D2945F40-B03E-425C-A52A-067CCFF23B76}" type="presParOf" srcId="{1697EC8F-42C0-4252-83E3-B2E6E72BC07E}" destId="{A27B8164-6FBE-4C8F-92D4-8B1FC81F1790}" srcOrd="4" destOrd="0" presId="urn:microsoft.com/office/officeart/2008/layout/VerticalCurvedList"/>
    <dgm:cxn modelId="{CD86A7A7-0E2F-420F-B710-78AA2B7B3005}" type="presParOf" srcId="{A27B8164-6FBE-4C8F-92D4-8B1FC81F1790}" destId="{DE0B8E9A-1A7C-4DDC-82FF-190309128D18}" srcOrd="0" destOrd="0" presId="urn:microsoft.com/office/officeart/2008/layout/VerticalCurvedList"/>
    <dgm:cxn modelId="{453D6346-E307-4D0A-B3BC-64A0361333F0}" type="presParOf" srcId="{1697EC8F-42C0-4252-83E3-B2E6E72BC07E}" destId="{5E95915D-A5F9-4180-ADC5-11A7FCE82058}" srcOrd="5" destOrd="0" presId="urn:microsoft.com/office/officeart/2008/layout/VerticalCurvedList"/>
    <dgm:cxn modelId="{F8D81449-AA89-4428-BF3F-3EA3B1C1A037}" type="presParOf" srcId="{1697EC8F-42C0-4252-83E3-B2E6E72BC07E}" destId="{0131DA2B-7FF0-410F-A230-BBD1E95EA5ED}" srcOrd="6" destOrd="0" presId="urn:microsoft.com/office/officeart/2008/layout/VerticalCurvedList"/>
    <dgm:cxn modelId="{79DBD6A4-D376-42BF-8123-61B5E4D3032C}" type="presParOf" srcId="{0131DA2B-7FF0-410F-A230-BBD1E95EA5ED}" destId="{E4C41AA7-2775-4971-84C7-28E1A81CA17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A7334F-5EC2-4065-A7DB-151C28937303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EBFDBE3-F50B-46E5-B6C8-2FDF8BB05B41}">
      <dgm:prSet phldrT="[Text]" custT="1"/>
      <dgm:spPr/>
      <dgm:t>
        <a:bodyPr/>
        <a:lstStyle/>
        <a:p>
          <a:r>
            <a:rPr lang="en-US" sz="2000" dirty="0" err="1" smtClean="0"/>
            <a:t>Pasar</a:t>
          </a:r>
          <a:r>
            <a:rPr lang="en-US" sz="2000" dirty="0" smtClean="0"/>
            <a:t> </a:t>
          </a:r>
          <a:r>
            <a:rPr lang="en-US" sz="2000" dirty="0" err="1" smtClean="0"/>
            <a:t>sasaran</a:t>
          </a:r>
          <a:endParaRPr lang="en-US" sz="2000" dirty="0"/>
        </a:p>
      </dgm:t>
    </dgm:pt>
    <dgm:pt modelId="{2DF61839-1CA6-47A6-810C-2C39143902F3}" type="parTrans" cxnId="{D7C31039-E1C1-4D05-A750-8B98C483D75A}">
      <dgm:prSet/>
      <dgm:spPr/>
      <dgm:t>
        <a:bodyPr/>
        <a:lstStyle/>
        <a:p>
          <a:endParaRPr lang="en-US" sz="2000"/>
        </a:p>
      </dgm:t>
    </dgm:pt>
    <dgm:pt modelId="{E369E04A-F43D-4C67-9033-0D9D9DC26123}" type="sibTrans" cxnId="{D7C31039-E1C1-4D05-A750-8B98C483D75A}">
      <dgm:prSet/>
      <dgm:spPr/>
      <dgm:t>
        <a:bodyPr/>
        <a:lstStyle/>
        <a:p>
          <a:endParaRPr lang="en-US" sz="2000"/>
        </a:p>
      </dgm:t>
    </dgm:pt>
    <dgm:pt modelId="{0B83B0FB-9CB4-4E1E-BEA8-8E2441BFC422}">
      <dgm:prSet phldrT="[Text]" custT="1"/>
      <dgm:spPr/>
      <dgm:t>
        <a:bodyPr/>
        <a:lstStyle/>
        <a:p>
          <a:r>
            <a:rPr lang="en-US" sz="2000" dirty="0" err="1" smtClean="0"/>
            <a:t>Tujuan</a:t>
          </a:r>
          <a:r>
            <a:rPr lang="en-US" sz="2000" dirty="0" smtClean="0"/>
            <a:t> </a:t>
          </a:r>
          <a:r>
            <a:rPr lang="en-US" sz="2000" dirty="0" err="1" smtClean="0"/>
            <a:t>perusahaan</a:t>
          </a:r>
          <a:r>
            <a:rPr lang="en-US" sz="2000" dirty="0" smtClean="0"/>
            <a:t> </a:t>
          </a:r>
          <a:r>
            <a:rPr lang="en-US" sz="2000" dirty="0" err="1" smtClean="0"/>
            <a:t>dapat</a:t>
          </a:r>
          <a:r>
            <a:rPr lang="en-US" sz="2000" dirty="0" smtClean="0"/>
            <a:t> </a:t>
          </a:r>
          <a:r>
            <a:rPr lang="en-US" sz="2000" dirty="0" err="1" smtClean="0"/>
            <a:t>tercapai</a:t>
          </a:r>
          <a:r>
            <a:rPr lang="en-US" sz="2000" dirty="0" smtClean="0"/>
            <a:t> </a:t>
          </a:r>
          <a:r>
            <a:rPr lang="en-US" sz="2000" dirty="0" err="1" smtClean="0"/>
            <a:t>jika</a:t>
          </a:r>
          <a:r>
            <a:rPr lang="en-US" sz="2000" dirty="0" smtClean="0"/>
            <a:t> </a:t>
          </a:r>
          <a:r>
            <a:rPr lang="en-US" sz="2000" dirty="0" err="1" smtClean="0"/>
            <a:t>mereka</a:t>
          </a:r>
          <a:r>
            <a:rPr lang="en-US" sz="2000" dirty="0" smtClean="0"/>
            <a:t> </a:t>
          </a:r>
          <a:r>
            <a:rPr lang="en-US" sz="2000" dirty="0" err="1" smtClean="0"/>
            <a:t>dapat</a:t>
          </a:r>
          <a:r>
            <a:rPr lang="en-US" sz="2000" dirty="0" smtClean="0"/>
            <a:t> </a:t>
          </a:r>
          <a:r>
            <a:rPr lang="en-US" sz="2000" dirty="0" err="1" smtClean="0"/>
            <a:t>mendefinisikan</a:t>
          </a:r>
          <a:r>
            <a:rPr lang="en-US" sz="2000" dirty="0" smtClean="0"/>
            <a:t> </a:t>
          </a:r>
          <a:r>
            <a:rPr lang="en-US" sz="2000" dirty="0" err="1" smtClean="0"/>
            <a:t>pasar</a:t>
          </a:r>
          <a:r>
            <a:rPr lang="en-US" sz="2000" dirty="0" smtClean="0"/>
            <a:t> </a:t>
          </a:r>
          <a:r>
            <a:rPr lang="en-US" sz="2000" dirty="0" err="1" smtClean="0"/>
            <a:t>sasaran</a:t>
          </a:r>
          <a:r>
            <a:rPr lang="en-US" sz="2000" dirty="0" smtClean="0"/>
            <a:t> </a:t>
          </a:r>
          <a:r>
            <a:rPr lang="en-US" sz="2000" dirty="0" err="1" smtClean="0"/>
            <a:t>dengan</a:t>
          </a:r>
          <a:r>
            <a:rPr lang="en-US" sz="2000" dirty="0" smtClean="0"/>
            <a:t> </a:t>
          </a:r>
          <a:r>
            <a:rPr lang="en-US" sz="2000" dirty="0" err="1" smtClean="0"/>
            <a:t>tepat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menyiapkan</a:t>
          </a:r>
          <a:r>
            <a:rPr lang="en-US" sz="2000" dirty="0" smtClean="0"/>
            <a:t> program </a:t>
          </a:r>
          <a:r>
            <a:rPr lang="en-US" sz="2000" dirty="0" err="1" smtClean="0"/>
            <a:t>pemasaran</a:t>
          </a:r>
          <a:r>
            <a:rPr lang="en-US" sz="2000" dirty="0" smtClean="0"/>
            <a:t> yang </a:t>
          </a:r>
          <a:r>
            <a:rPr lang="en-US" sz="2000" dirty="0" err="1" smtClean="0"/>
            <a:t>sesuai</a:t>
          </a:r>
          <a:r>
            <a:rPr lang="en-US" sz="2000" dirty="0" smtClean="0"/>
            <a:t> </a:t>
          </a:r>
          <a:r>
            <a:rPr lang="en-US" sz="2000" dirty="0" err="1" smtClean="0"/>
            <a:t>dengan</a:t>
          </a:r>
          <a:r>
            <a:rPr lang="en-US" sz="2000" dirty="0" smtClean="0"/>
            <a:t> </a:t>
          </a:r>
          <a:r>
            <a:rPr lang="en-US" sz="2000" dirty="0" err="1" smtClean="0"/>
            <a:t>kebutuhan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r>
            <a:rPr lang="en-US" sz="2000" dirty="0" smtClean="0"/>
            <a:t>.</a:t>
          </a:r>
          <a:endParaRPr lang="en-US" sz="2000" dirty="0"/>
        </a:p>
      </dgm:t>
    </dgm:pt>
    <dgm:pt modelId="{C443A4E8-CD36-4ABF-94BC-1745CD8E72D6}" type="parTrans" cxnId="{75218690-FEE5-48F9-A8CF-583FCBD7B754}">
      <dgm:prSet/>
      <dgm:spPr/>
      <dgm:t>
        <a:bodyPr/>
        <a:lstStyle/>
        <a:p>
          <a:endParaRPr lang="en-US" sz="2000"/>
        </a:p>
      </dgm:t>
    </dgm:pt>
    <dgm:pt modelId="{19DD8B7D-962B-4EBC-9940-29489E40B430}" type="sibTrans" cxnId="{75218690-FEE5-48F9-A8CF-583FCBD7B754}">
      <dgm:prSet/>
      <dgm:spPr/>
      <dgm:t>
        <a:bodyPr/>
        <a:lstStyle/>
        <a:p>
          <a:endParaRPr lang="en-US" sz="2000"/>
        </a:p>
      </dgm:t>
    </dgm:pt>
    <dgm:pt modelId="{099F9019-1F1A-4F04-B077-60F7EA040301}">
      <dgm:prSet phldrT="[Text]" custT="1"/>
      <dgm:spPr/>
      <dgm:t>
        <a:bodyPr/>
        <a:lstStyle/>
        <a:p>
          <a:r>
            <a:rPr lang="en-US" sz="2000" dirty="0" err="1" smtClean="0"/>
            <a:t>Kebutuhan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endParaRPr lang="en-US" sz="2000" dirty="0"/>
        </a:p>
      </dgm:t>
    </dgm:pt>
    <dgm:pt modelId="{9E6C1AAF-1325-442E-BA16-8990E4967FBF}" type="parTrans" cxnId="{EDDCE045-D926-4E8F-B09D-BF7FAD55FDE7}">
      <dgm:prSet/>
      <dgm:spPr/>
      <dgm:t>
        <a:bodyPr/>
        <a:lstStyle/>
        <a:p>
          <a:endParaRPr lang="en-US" sz="2000"/>
        </a:p>
      </dgm:t>
    </dgm:pt>
    <dgm:pt modelId="{B82DFCF1-DB26-4582-BC2D-B5BD76907925}" type="sibTrans" cxnId="{EDDCE045-D926-4E8F-B09D-BF7FAD55FDE7}">
      <dgm:prSet/>
      <dgm:spPr/>
      <dgm:t>
        <a:bodyPr/>
        <a:lstStyle/>
        <a:p>
          <a:endParaRPr lang="en-US" sz="2000"/>
        </a:p>
      </dgm:t>
    </dgm:pt>
    <dgm:pt modelId="{A87B481F-BC3C-406C-B119-185DA6F2CEDF}">
      <dgm:prSet phldrT="[Text]" custT="1"/>
      <dgm:spPr/>
      <dgm:t>
        <a:bodyPr/>
        <a:lstStyle/>
        <a:p>
          <a:r>
            <a:rPr lang="en-US" sz="2000" dirty="0" err="1" smtClean="0"/>
            <a:t>Kunci</a:t>
          </a:r>
          <a:r>
            <a:rPr lang="en-US" sz="2000" dirty="0" smtClean="0"/>
            <a:t> </a:t>
          </a:r>
          <a:r>
            <a:rPr lang="en-US" sz="2000" dirty="0" err="1" smtClean="0"/>
            <a:t>keberhasilan</a:t>
          </a:r>
          <a:r>
            <a:rPr lang="en-US" sz="2000" dirty="0" smtClean="0"/>
            <a:t> </a:t>
          </a:r>
          <a:r>
            <a:rPr lang="en-US" sz="2000" dirty="0" err="1" smtClean="0"/>
            <a:t>dalam</a:t>
          </a:r>
          <a:r>
            <a:rPr lang="en-US" sz="2000" dirty="0" smtClean="0"/>
            <a:t> </a:t>
          </a:r>
          <a:r>
            <a:rPr lang="en-US" sz="2000" dirty="0" err="1" smtClean="0"/>
            <a:t>konsep</a:t>
          </a:r>
          <a:r>
            <a:rPr lang="en-US" sz="2000" dirty="0" smtClean="0"/>
            <a:t> </a:t>
          </a:r>
          <a:r>
            <a:rPr lang="en-US" sz="2000" dirty="0" err="1" smtClean="0"/>
            <a:t>pemasaran</a:t>
          </a:r>
          <a:r>
            <a:rPr lang="en-US" sz="2000" dirty="0" smtClean="0"/>
            <a:t> </a:t>
          </a:r>
          <a:r>
            <a:rPr lang="en-US" sz="2000" dirty="0" err="1" smtClean="0"/>
            <a:t>adalah</a:t>
          </a:r>
          <a:r>
            <a:rPr lang="en-US" sz="2000" dirty="0" smtClean="0"/>
            <a:t> </a:t>
          </a:r>
          <a:r>
            <a:rPr lang="en-US" sz="2000" dirty="0" err="1" smtClean="0"/>
            <a:t>dapat</a:t>
          </a:r>
          <a:r>
            <a:rPr lang="en-US" sz="2000" dirty="0" smtClean="0"/>
            <a:t> </a:t>
          </a:r>
          <a:r>
            <a:rPr lang="en-US" sz="2000" dirty="0" err="1" smtClean="0"/>
            <a:t>memenuhi</a:t>
          </a:r>
          <a:r>
            <a:rPr lang="en-US" sz="2000" dirty="0" smtClean="0"/>
            <a:t> </a:t>
          </a:r>
          <a:r>
            <a:rPr lang="en-US" sz="2000" dirty="0" err="1" smtClean="0"/>
            <a:t>kebutuhan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r>
            <a:rPr lang="en-US" sz="2000" dirty="0" smtClean="0"/>
            <a:t> </a:t>
          </a:r>
          <a:r>
            <a:rPr lang="en-US" sz="2000" dirty="0" err="1" smtClean="0"/>
            <a:t>secara</a:t>
          </a:r>
          <a:r>
            <a:rPr lang="en-US" sz="2000" dirty="0" smtClean="0"/>
            <a:t> </a:t>
          </a:r>
          <a:r>
            <a:rPr lang="en-US" sz="2000" dirty="0" err="1" smtClean="0"/>
            <a:t>lebih</a:t>
          </a:r>
          <a:r>
            <a:rPr lang="en-US" sz="2000" dirty="0" smtClean="0"/>
            <a:t> </a:t>
          </a:r>
          <a:r>
            <a:rPr lang="en-US" sz="2000" dirty="0" err="1" smtClean="0"/>
            <a:t>baik</a:t>
          </a:r>
          <a:r>
            <a:rPr lang="en-US" sz="2000" dirty="0" smtClean="0"/>
            <a:t> </a:t>
          </a:r>
          <a:r>
            <a:rPr lang="en-US" sz="2000" dirty="0" err="1" smtClean="0"/>
            <a:t>daripada</a:t>
          </a:r>
          <a:r>
            <a:rPr lang="en-US" sz="2000" dirty="0" smtClean="0"/>
            <a:t> yang </a:t>
          </a:r>
          <a:r>
            <a:rPr lang="en-US" sz="2000" dirty="0" err="1" smtClean="0"/>
            <a:t>dilakukan</a:t>
          </a:r>
          <a:r>
            <a:rPr lang="en-US" sz="2000" dirty="0" smtClean="0"/>
            <a:t> </a:t>
          </a:r>
          <a:r>
            <a:rPr lang="en-US" sz="2000" dirty="0" err="1" smtClean="0"/>
            <a:t>pesaing</a:t>
          </a:r>
          <a:r>
            <a:rPr lang="en-US" sz="2000" dirty="0" smtClean="0"/>
            <a:t>.</a:t>
          </a:r>
          <a:endParaRPr lang="en-US" sz="2000" dirty="0"/>
        </a:p>
      </dgm:t>
    </dgm:pt>
    <dgm:pt modelId="{761B2C54-102C-43E6-A035-EFE882ABA573}" type="parTrans" cxnId="{84025A8C-DC0D-4AE7-94DB-AC49874911BE}">
      <dgm:prSet/>
      <dgm:spPr/>
      <dgm:t>
        <a:bodyPr/>
        <a:lstStyle/>
        <a:p>
          <a:endParaRPr lang="en-US" sz="2000"/>
        </a:p>
      </dgm:t>
    </dgm:pt>
    <dgm:pt modelId="{6221A1EF-2379-4DFC-9927-8BF3C5AE0C21}" type="sibTrans" cxnId="{84025A8C-DC0D-4AE7-94DB-AC49874911BE}">
      <dgm:prSet/>
      <dgm:spPr/>
      <dgm:t>
        <a:bodyPr/>
        <a:lstStyle/>
        <a:p>
          <a:endParaRPr lang="en-US" sz="2000"/>
        </a:p>
      </dgm:t>
    </dgm:pt>
    <dgm:pt modelId="{D4AC71AE-824F-46BB-956E-9671BB0384D0}" type="pres">
      <dgm:prSet presAssocID="{4EA7334F-5EC2-4065-A7DB-151C2893730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id-ID"/>
        </a:p>
      </dgm:t>
    </dgm:pt>
    <dgm:pt modelId="{F3E21B02-F837-4CED-B7E8-E1A82FDDC4DF}" type="pres">
      <dgm:prSet presAssocID="{3EBFDBE3-F50B-46E5-B6C8-2FDF8BB05B41}" presName="parenttextcomposite" presStyleCnt="0"/>
      <dgm:spPr/>
    </dgm:pt>
    <dgm:pt modelId="{E16BDF5B-BF6B-450C-B3F0-02A6DCD0BC5F}" type="pres">
      <dgm:prSet presAssocID="{3EBFDBE3-F50B-46E5-B6C8-2FDF8BB05B41}" presName="parenttext" presStyleLbl="revTx" presStyleIdx="0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CFAA3FB-41A6-4B2D-BB0E-4801D9CC6609}" type="pres">
      <dgm:prSet presAssocID="{3EBFDBE3-F50B-46E5-B6C8-2FDF8BB05B41}" presName="composite" presStyleCnt="0"/>
      <dgm:spPr/>
    </dgm:pt>
    <dgm:pt modelId="{DC2D3373-8F70-4DFC-865A-3A3FB765308F}" type="pres">
      <dgm:prSet presAssocID="{3EBFDBE3-F50B-46E5-B6C8-2FDF8BB05B41}" presName="chevron1" presStyleLbl="alignNode1" presStyleIdx="0" presStyleCnt="14"/>
      <dgm:spPr/>
    </dgm:pt>
    <dgm:pt modelId="{FC960ABA-F975-49A5-8767-77465180A89D}" type="pres">
      <dgm:prSet presAssocID="{3EBFDBE3-F50B-46E5-B6C8-2FDF8BB05B41}" presName="chevron2" presStyleLbl="alignNode1" presStyleIdx="1" presStyleCnt="14"/>
      <dgm:spPr/>
    </dgm:pt>
    <dgm:pt modelId="{6A4868E0-EA0D-42A9-9A8F-6ACD7F975D9D}" type="pres">
      <dgm:prSet presAssocID="{3EBFDBE3-F50B-46E5-B6C8-2FDF8BB05B41}" presName="chevron3" presStyleLbl="alignNode1" presStyleIdx="2" presStyleCnt="14"/>
      <dgm:spPr/>
    </dgm:pt>
    <dgm:pt modelId="{E0628697-8E80-4F64-9E32-D3D0A20EE6B4}" type="pres">
      <dgm:prSet presAssocID="{3EBFDBE3-F50B-46E5-B6C8-2FDF8BB05B41}" presName="chevron4" presStyleLbl="alignNode1" presStyleIdx="3" presStyleCnt="14"/>
      <dgm:spPr/>
    </dgm:pt>
    <dgm:pt modelId="{63604EE5-85C2-4D95-82B5-4301BAAADFE5}" type="pres">
      <dgm:prSet presAssocID="{3EBFDBE3-F50B-46E5-B6C8-2FDF8BB05B41}" presName="chevron5" presStyleLbl="alignNode1" presStyleIdx="4" presStyleCnt="14"/>
      <dgm:spPr/>
    </dgm:pt>
    <dgm:pt modelId="{D8BD5555-DA58-40BD-A395-DAA909F5BD5B}" type="pres">
      <dgm:prSet presAssocID="{3EBFDBE3-F50B-46E5-B6C8-2FDF8BB05B41}" presName="chevron6" presStyleLbl="alignNode1" presStyleIdx="5" presStyleCnt="14"/>
      <dgm:spPr/>
    </dgm:pt>
    <dgm:pt modelId="{23F2CAA2-0146-4AAA-AE94-982BC5CC9FA0}" type="pres">
      <dgm:prSet presAssocID="{3EBFDBE3-F50B-46E5-B6C8-2FDF8BB05B41}" presName="chevron7" presStyleLbl="alignNode1" presStyleIdx="6" presStyleCnt="14"/>
      <dgm:spPr/>
    </dgm:pt>
    <dgm:pt modelId="{72A0840D-850E-472E-933A-E224FDD194C5}" type="pres">
      <dgm:prSet presAssocID="{3EBFDBE3-F50B-46E5-B6C8-2FDF8BB05B41}" presName="childtext" presStyleLbl="solidFgAcc1" presStyleIdx="0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213914-39E0-438E-9003-21AAAEA3A6FE}" type="pres">
      <dgm:prSet presAssocID="{E369E04A-F43D-4C67-9033-0D9D9DC26123}" presName="sibTrans" presStyleCnt="0"/>
      <dgm:spPr/>
    </dgm:pt>
    <dgm:pt modelId="{56E1B143-2966-49B0-9D19-67DABE069164}" type="pres">
      <dgm:prSet presAssocID="{099F9019-1F1A-4F04-B077-60F7EA040301}" presName="parenttextcomposite" presStyleCnt="0"/>
      <dgm:spPr/>
    </dgm:pt>
    <dgm:pt modelId="{0901DEE1-8EEF-4833-B145-FEE26BE81652}" type="pres">
      <dgm:prSet presAssocID="{099F9019-1F1A-4F04-B077-60F7EA040301}" presName="parenttext" presStyleLbl="revTx" presStyleIdx="1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ADDED2-CCF2-4D55-A4F3-F556D211BA9A}" type="pres">
      <dgm:prSet presAssocID="{099F9019-1F1A-4F04-B077-60F7EA040301}" presName="composite" presStyleCnt="0"/>
      <dgm:spPr/>
    </dgm:pt>
    <dgm:pt modelId="{0C4E382F-079A-4AE7-AE4F-A4C6A8E45BEC}" type="pres">
      <dgm:prSet presAssocID="{099F9019-1F1A-4F04-B077-60F7EA040301}" presName="chevron1" presStyleLbl="alignNode1" presStyleIdx="7" presStyleCnt="14"/>
      <dgm:spPr/>
    </dgm:pt>
    <dgm:pt modelId="{6299900E-221C-4DD6-A4C4-446967A03087}" type="pres">
      <dgm:prSet presAssocID="{099F9019-1F1A-4F04-B077-60F7EA040301}" presName="chevron2" presStyleLbl="alignNode1" presStyleIdx="8" presStyleCnt="14"/>
      <dgm:spPr/>
    </dgm:pt>
    <dgm:pt modelId="{7A7D0794-48DD-4233-810E-534E0811C38E}" type="pres">
      <dgm:prSet presAssocID="{099F9019-1F1A-4F04-B077-60F7EA040301}" presName="chevron3" presStyleLbl="alignNode1" presStyleIdx="9" presStyleCnt="14"/>
      <dgm:spPr/>
    </dgm:pt>
    <dgm:pt modelId="{16B43E23-CE1F-4764-85BC-030C8B9B5B9B}" type="pres">
      <dgm:prSet presAssocID="{099F9019-1F1A-4F04-B077-60F7EA040301}" presName="chevron4" presStyleLbl="alignNode1" presStyleIdx="10" presStyleCnt="14"/>
      <dgm:spPr/>
    </dgm:pt>
    <dgm:pt modelId="{5EE9CA64-F913-4ED9-A397-77A7A3E4F9C8}" type="pres">
      <dgm:prSet presAssocID="{099F9019-1F1A-4F04-B077-60F7EA040301}" presName="chevron5" presStyleLbl="alignNode1" presStyleIdx="11" presStyleCnt="14"/>
      <dgm:spPr/>
    </dgm:pt>
    <dgm:pt modelId="{63F00856-D056-4E63-A886-92B740EDAF4C}" type="pres">
      <dgm:prSet presAssocID="{099F9019-1F1A-4F04-B077-60F7EA040301}" presName="chevron6" presStyleLbl="alignNode1" presStyleIdx="12" presStyleCnt="14"/>
      <dgm:spPr/>
    </dgm:pt>
    <dgm:pt modelId="{0B7D4A0B-5A26-4E45-A911-1352B5CB4F7C}" type="pres">
      <dgm:prSet presAssocID="{099F9019-1F1A-4F04-B077-60F7EA040301}" presName="chevron7" presStyleLbl="alignNode1" presStyleIdx="13" presStyleCnt="14"/>
      <dgm:spPr/>
    </dgm:pt>
    <dgm:pt modelId="{F19F8FC2-59E7-41E5-BE9A-E069AF1385B0}" type="pres">
      <dgm:prSet presAssocID="{099F9019-1F1A-4F04-B077-60F7EA040301}" presName="childtext" presStyleLbl="solidFgAcc1" presStyleIdx="1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F092AA5-8ACC-419C-8D2F-BB1133E99640}" type="presOf" srcId="{099F9019-1F1A-4F04-B077-60F7EA040301}" destId="{0901DEE1-8EEF-4833-B145-FEE26BE81652}" srcOrd="0" destOrd="0" presId="urn:microsoft.com/office/officeart/2008/layout/VerticalAccentList"/>
    <dgm:cxn modelId="{7771949B-3CA6-4510-BFE2-654AD582BC67}" type="presOf" srcId="{A87B481F-BC3C-406C-B119-185DA6F2CEDF}" destId="{F19F8FC2-59E7-41E5-BE9A-E069AF1385B0}" srcOrd="0" destOrd="0" presId="urn:microsoft.com/office/officeart/2008/layout/VerticalAccentList"/>
    <dgm:cxn modelId="{75218690-FEE5-48F9-A8CF-583FCBD7B754}" srcId="{3EBFDBE3-F50B-46E5-B6C8-2FDF8BB05B41}" destId="{0B83B0FB-9CB4-4E1E-BEA8-8E2441BFC422}" srcOrd="0" destOrd="0" parTransId="{C443A4E8-CD36-4ABF-94BC-1745CD8E72D6}" sibTransId="{19DD8B7D-962B-4EBC-9940-29489E40B430}"/>
    <dgm:cxn modelId="{11AA5B82-82ED-418A-A3A3-5D8B346F84E4}" type="presOf" srcId="{3EBFDBE3-F50B-46E5-B6C8-2FDF8BB05B41}" destId="{E16BDF5B-BF6B-450C-B3F0-02A6DCD0BC5F}" srcOrd="0" destOrd="0" presId="urn:microsoft.com/office/officeart/2008/layout/VerticalAccentList"/>
    <dgm:cxn modelId="{E5A6834D-3CB0-47B1-9CEA-E3139537B071}" type="presOf" srcId="{0B83B0FB-9CB4-4E1E-BEA8-8E2441BFC422}" destId="{72A0840D-850E-472E-933A-E224FDD194C5}" srcOrd="0" destOrd="0" presId="urn:microsoft.com/office/officeart/2008/layout/VerticalAccentList"/>
    <dgm:cxn modelId="{EDDCE045-D926-4E8F-B09D-BF7FAD55FDE7}" srcId="{4EA7334F-5EC2-4065-A7DB-151C28937303}" destId="{099F9019-1F1A-4F04-B077-60F7EA040301}" srcOrd="1" destOrd="0" parTransId="{9E6C1AAF-1325-442E-BA16-8990E4967FBF}" sibTransId="{B82DFCF1-DB26-4582-BC2D-B5BD76907925}"/>
    <dgm:cxn modelId="{84025A8C-DC0D-4AE7-94DB-AC49874911BE}" srcId="{099F9019-1F1A-4F04-B077-60F7EA040301}" destId="{A87B481F-BC3C-406C-B119-185DA6F2CEDF}" srcOrd="0" destOrd="0" parTransId="{761B2C54-102C-43E6-A035-EFE882ABA573}" sibTransId="{6221A1EF-2379-4DFC-9927-8BF3C5AE0C21}"/>
    <dgm:cxn modelId="{D7C31039-E1C1-4D05-A750-8B98C483D75A}" srcId="{4EA7334F-5EC2-4065-A7DB-151C28937303}" destId="{3EBFDBE3-F50B-46E5-B6C8-2FDF8BB05B41}" srcOrd="0" destOrd="0" parTransId="{2DF61839-1CA6-47A6-810C-2C39143902F3}" sibTransId="{E369E04A-F43D-4C67-9033-0D9D9DC26123}"/>
    <dgm:cxn modelId="{226FBAEC-B6A6-48A7-BED4-FC7F8D8C0676}" type="presOf" srcId="{4EA7334F-5EC2-4065-A7DB-151C28937303}" destId="{D4AC71AE-824F-46BB-956E-9671BB0384D0}" srcOrd="0" destOrd="0" presId="urn:microsoft.com/office/officeart/2008/layout/VerticalAccentList"/>
    <dgm:cxn modelId="{4AD58222-3028-4319-90D0-FCCF6E2D4A80}" type="presParOf" srcId="{D4AC71AE-824F-46BB-956E-9671BB0384D0}" destId="{F3E21B02-F837-4CED-B7E8-E1A82FDDC4DF}" srcOrd="0" destOrd="0" presId="urn:microsoft.com/office/officeart/2008/layout/VerticalAccentList"/>
    <dgm:cxn modelId="{7100E489-617E-481F-9310-CCF3BAB3A922}" type="presParOf" srcId="{F3E21B02-F837-4CED-B7E8-E1A82FDDC4DF}" destId="{E16BDF5B-BF6B-450C-B3F0-02A6DCD0BC5F}" srcOrd="0" destOrd="0" presId="urn:microsoft.com/office/officeart/2008/layout/VerticalAccentList"/>
    <dgm:cxn modelId="{8014958D-0FE2-48E4-BFF9-C7C970F7B241}" type="presParOf" srcId="{D4AC71AE-824F-46BB-956E-9671BB0384D0}" destId="{FCFAA3FB-41A6-4B2D-BB0E-4801D9CC6609}" srcOrd="1" destOrd="0" presId="urn:microsoft.com/office/officeart/2008/layout/VerticalAccentList"/>
    <dgm:cxn modelId="{191BD0ED-16A4-49C3-8155-4D6239592DFB}" type="presParOf" srcId="{FCFAA3FB-41A6-4B2D-BB0E-4801D9CC6609}" destId="{DC2D3373-8F70-4DFC-865A-3A3FB765308F}" srcOrd="0" destOrd="0" presId="urn:microsoft.com/office/officeart/2008/layout/VerticalAccentList"/>
    <dgm:cxn modelId="{3DD2F120-7AD7-4043-9EF9-001D59E33F4C}" type="presParOf" srcId="{FCFAA3FB-41A6-4B2D-BB0E-4801D9CC6609}" destId="{FC960ABA-F975-49A5-8767-77465180A89D}" srcOrd="1" destOrd="0" presId="urn:microsoft.com/office/officeart/2008/layout/VerticalAccentList"/>
    <dgm:cxn modelId="{92DE7430-E7C0-4831-8D7E-19AD47D17D64}" type="presParOf" srcId="{FCFAA3FB-41A6-4B2D-BB0E-4801D9CC6609}" destId="{6A4868E0-EA0D-42A9-9A8F-6ACD7F975D9D}" srcOrd="2" destOrd="0" presId="urn:microsoft.com/office/officeart/2008/layout/VerticalAccentList"/>
    <dgm:cxn modelId="{80CA1DE2-6C58-40F9-8219-2560B16BE17D}" type="presParOf" srcId="{FCFAA3FB-41A6-4B2D-BB0E-4801D9CC6609}" destId="{E0628697-8E80-4F64-9E32-D3D0A20EE6B4}" srcOrd="3" destOrd="0" presId="urn:microsoft.com/office/officeart/2008/layout/VerticalAccentList"/>
    <dgm:cxn modelId="{D99AF2B2-97CD-47DB-A5FE-25617CB1A42C}" type="presParOf" srcId="{FCFAA3FB-41A6-4B2D-BB0E-4801D9CC6609}" destId="{63604EE5-85C2-4D95-82B5-4301BAAADFE5}" srcOrd="4" destOrd="0" presId="urn:microsoft.com/office/officeart/2008/layout/VerticalAccentList"/>
    <dgm:cxn modelId="{A2EB4ED6-4140-418A-8EE7-76ADA65FD639}" type="presParOf" srcId="{FCFAA3FB-41A6-4B2D-BB0E-4801D9CC6609}" destId="{D8BD5555-DA58-40BD-A395-DAA909F5BD5B}" srcOrd="5" destOrd="0" presId="urn:microsoft.com/office/officeart/2008/layout/VerticalAccentList"/>
    <dgm:cxn modelId="{41CC383C-D507-40EB-904E-4D7CE724E997}" type="presParOf" srcId="{FCFAA3FB-41A6-4B2D-BB0E-4801D9CC6609}" destId="{23F2CAA2-0146-4AAA-AE94-982BC5CC9FA0}" srcOrd="6" destOrd="0" presId="urn:microsoft.com/office/officeart/2008/layout/VerticalAccentList"/>
    <dgm:cxn modelId="{2E00E649-3986-4A77-88AF-07FFB80601FB}" type="presParOf" srcId="{FCFAA3FB-41A6-4B2D-BB0E-4801D9CC6609}" destId="{72A0840D-850E-472E-933A-E224FDD194C5}" srcOrd="7" destOrd="0" presId="urn:microsoft.com/office/officeart/2008/layout/VerticalAccentList"/>
    <dgm:cxn modelId="{69D0C923-CDC9-40A1-8A50-6EF1215931FB}" type="presParOf" srcId="{D4AC71AE-824F-46BB-956E-9671BB0384D0}" destId="{98213914-39E0-438E-9003-21AAAEA3A6FE}" srcOrd="2" destOrd="0" presId="urn:microsoft.com/office/officeart/2008/layout/VerticalAccentList"/>
    <dgm:cxn modelId="{FE8434FC-9A35-409C-B470-AA4DF957CD16}" type="presParOf" srcId="{D4AC71AE-824F-46BB-956E-9671BB0384D0}" destId="{56E1B143-2966-49B0-9D19-67DABE069164}" srcOrd="3" destOrd="0" presId="urn:microsoft.com/office/officeart/2008/layout/VerticalAccentList"/>
    <dgm:cxn modelId="{EF8F7929-2BE6-4B4C-BA38-960CCD82909F}" type="presParOf" srcId="{56E1B143-2966-49B0-9D19-67DABE069164}" destId="{0901DEE1-8EEF-4833-B145-FEE26BE81652}" srcOrd="0" destOrd="0" presId="urn:microsoft.com/office/officeart/2008/layout/VerticalAccentList"/>
    <dgm:cxn modelId="{4734E22B-0977-44D0-822B-51D4F6E33753}" type="presParOf" srcId="{D4AC71AE-824F-46BB-956E-9671BB0384D0}" destId="{C7ADDED2-CCF2-4D55-A4F3-F556D211BA9A}" srcOrd="4" destOrd="0" presId="urn:microsoft.com/office/officeart/2008/layout/VerticalAccentList"/>
    <dgm:cxn modelId="{AB70109E-C5A6-4204-B815-FC7A49D73C50}" type="presParOf" srcId="{C7ADDED2-CCF2-4D55-A4F3-F556D211BA9A}" destId="{0C4E382F-079A-4AE7-AE4F-A4C6A8E45BEC}" srcOrd="0" destOrd="0" presId="urn:microsoft.com/office/officeart/2008/layout/VerticalAccentList"/>
    <dgm:cxn modelId="{53711A1B-6451-495C-B9F8-1F313DEAD5F0}" type="presParOf" srcId="{C7ADDED2-CCF2-4D55-A4F3-F556D211BA9A}" destId="{6299900E-221C-4DD6-A4C4-446967A03087}" srcOrd="1" destOrd="0" presId="urn:microsoft.com/office/officeart/2008/layout/VerticalAccentList"/>
    <dgm:cxn modelId="{70E1EC07-2E55-4E9C-9763-42A41DE87741}" type="presParOf" srcId="{C7ADDED2-CCF2-4D55-A4F3-F556D211BA9A}" destId="{7A7D0794-48DD-4233-810E-534E0811C38E}" srcOrd="2" destOrd="0" presId="urn:microsoft.com/office/officeart/2008/layout/VerticalAccentList"/>
    <dgm:cxn modelId="{9E8034A4-CD42-4E3B-86AE-FEF31F864181}" type="presParOf" srcId="{C7ADDED2-CCF2-4D55-A4F3-F556D211BA9A}" destId="{16B43E23-CE1F-4764-85BC-030C8B9B5B9B}" srcOrd="3" destOrd="0" presId="urn:microsoft.com/office/officeart/2008/layout/VerticalAccentList"/>
    <dgm:cxn modelId="{C4F4BE02-64FE-4ED0-ACF6-45127EE71C3A}" type="presParOf" srcId="{C7ADDED2-CCF2-4D55-A4F3-F556D211BA9A}" destId="{5EE9CA64-F913-4ED9-A397-77A7A3E4F9C8}" srcOrd="4" destOrd="0" presId="urn:microsoft.com/office/officeart/2008/layout/VerticalAccentList"/>
    <dgm:cxn modelId="{51D0A2DE-5718-4F03-B9EC-8ADD3C9AC1C0}" type="presParOf" srcId="{C7ADDED2-CCF2-4D55-A4F3-F556D211BA9A}" destId="{63F00856-D056-4E63-A886-92B740EDAF4C}" srcOrd="5" destOrd="0" presId="urn:microsoft.com/office/officeart/2008/layout/VerticalAccentList"/>
    <dgm:cxn modelId="{A1860D5F-A23A-443D-B4AF-BCBFB5733082}" type="presParOf" srcId="{C7ADDED2-CCF2-4D55-A4F3-F556D211BA9A}" destId="{0B7D4A0B-5A26-4E45-A911-1352B5CB4F7C}" srcOrd="6" destOrd="0" presId="urn:microsoft.com/office/officeart/2008/layout/VerticalAccentList"/>
    <dgm:cxn modelId="{7E5E4A78-EA61-4597-B89F-014807845A9D}" type="presParOf" srcId="{C7ADDED2-CCF2-4D55-A4F3-F556D211BA9A}" destId="{F19F8FC2-59E7-41E5-BE9A-E069AF1385B0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A7334F-5EC2-4065-A7DB-151C28937303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EBFDBE3-F50B-46E5-B6C8-2FDF8BB05B41}">
      <dgm:prSet phldrT="[Text]" custT="1"/>
      <dgm:spPr/>
      <dgm:t>
        <a:bodyPr/>
        <a:lstStyle/>
        <a:p>
          <a:r>
            <a:rPr lang="en-US" sz="2000" dirty="0" err="1" smtClean="0"/>
            <a:t>Pemasaran</a:t>
          </a:r>
          <a:r>
            <a:rPr lang="en-US" sz="2000" dirty="0" smtClean="0"/>
            <a:t> </a:t>
          </a:r>
          <a:r>
            <a:rPr lang="en-US" sz="2000" dirty="0" err="1" smtClean="0"/>
            <a:t>terpadu</a:t>
          </a:r>
          <a:endParaRPr lang="en-US" sz="2000" dirty="0"/>
        </a:p>
      </dgm:t>
    </dgm:pt>
    <dgm:pt modelId="{2DF61839-1CA6-47A6-810C-2C39143902F3}" type="parTrans" cxnId="{D7C31039-E1C1-4D05-A750-8B98C483D75A}">
      <dgm:prSet/>
      <dgm:spPr/>
      <dgm:t>
        <a:bodyPr/>
        <a:lstStyle/>
        <a:p>
          <a:endParaRPr lang="en-US" sz="2000"/>
        </a:p>
      </dgm:t>
    </dgm:pt>
    <dgm:pt modelId="{E369E04A-F43D-4C67-9033-0D9D9DC26123}" type="sibTrans" cxnId="{D7C31039-E1C1-4D05-A750-8B98C483D75A}">
      <dgm:prSet/>
      <dgm:spPr/>
      <dgm:t>
        <a:bodyPr/>
        <a:lstStyle/>
        <a:p>
          <a:endParaRPr lang="en-US" sz="2000"/>
        </a:p>
      </dgm:t>
    </dgm:pt>
    <dgm:pt modelId="{0B83B0FB-9CB4-4E1E-BEA8-8E2441BFC422}">
      <dgm:prSet phldrT="[Text]" custT="1"/>
      <dgm:spPr/>
      <dgm:t>
        <a:bodyPr/>
        <a:lstStyle/>
        <a:p>
          <a:r>
            <a:rPr lang="en-US" sz="2000" dirty="0" err="1" smtClean="0"/>
            <a:t>Pemasaran</a:t>
          </a:r>
          <a:r>
            <a:rPr lang="en-US" sz="2000" dirty="0" smtClean="0"/>
            <a:t> </a:t>
          </a:r>
          <a:r>
            <a:rPr lang="en-US" sz="2000" dirty="0" err="1" smtClean="0"/>
            <a:t>terpadu</a:t>
          </a:r>
          <a:r>
            <a:rPr lang="en-US" sz="2000" dirty="0" smtClean="0"/>
            <a:t> </a:t>
          </a:r>
          <a:r>
            <a:rPr lang="en-US" sz="2000" dirty="0" err="1" smtClean="0"/>
            <a:t>dapat</a:t>
          </a:r>
          <a:r>
            <a:rPr lang="en-US" sz="2000" dirty="0" smtClean="0"/>
            <a:t> </a:t>
          </a:r>
          <a:r>
            <a:rPr lang="en-US" sz="2000" dirty="0" err="1" smtClean="0"/>
            <a:t>terwujud</a:t>
          </a:r>
          <a:r>
            <a:rPr lang="en-US" sz="2000" dirty="0" smtClean="0"/>
            <a:t> </a:t>
          </a:r>
          <a:r>
            <a:rPr lang="en-US" sz="2000" dirty="0" err="1" smtClean="0"/>
            <a:t>jika</a:t>
          </a:r>
          <a:r>
            <a:rPr lang="en-US" sz="2000" dirty="0" smtClean="0"/>
            <a:t> </a:t>
          </a:r>
          <a:r>
            <a:rPr lang="en-US" sz="2000" dirty="0" err="1" smtClean="0"/>
            <a:t>semua</a:t>
          </a:r>
          <a:r>
            <a:rPr lang="en-US" sz="2000" dirty="0" smtClean="0"/>
            <a:t> </a:t>
          </a:r>
          <a:r>
            <a:rPr lang="en-US" sz="2000" dirty="0" err="1" smtClean="0"/>
            <a:t>departemen</a:t>
          </a:r>
          <a:r>
            <a:rPr lang="en-US" sz="2000" dirty="0" smtClean="0"/>
            <a:t> </a:t>
          </a:r>
          <a:r>
            <a:rPr lang="en-US" sz="2000" dirty="0" err="1" smtClean="0"/>
            <a:t>dalam</a:t>
          </a:r>
          <a:r>
            <a:rPr lang="en-US" sz="2000" dirty="0" smtClean="0"/>
            <a:t> </a:t>
          </a:r>
          <a:r>
            <a:rPr lang="en-US" sz="2000" dirty="0" err="1" smtClean="0"/>
            <a:t>sebuah</a:t>
          </a:r>
          <a:r>
            <a:rPr lang="en-US" sz="2000" dirty="0" smtClean="0"/>
            <a:t> </a:t>
          </a:r>
          <a:r>
            <a:rPr lang="en-US" sz="2000" dirty="0" err="1" smtClean="0"/>
            <a:t>perusahaan</a:t>
          </a:r>
          <a:r>
            <a:rPr lang="en-US" sz="2000" dirty="0" smtClean="0"/>
            <a:t> </a:t>
          </a:r>
          <a:r>
            <a:rPr lang="en-US" sz="2000" dirty="0" err="1" smtClean="0"/>
            <a:t>dapat</a:t>
          </a:r>
          <a:r>
            <a:rPr lang="en-US" sz="2000" dirty="0" smtClean="0"/>
            <a:t> </a:t>
          </a:r>
          <a:r>
            <a:rPr lang="en-US" sz="2000" dirty="0" err="1" smtClean="0"/>
            <a:t>bekerja</a:t>
          </a:r>
          <a:r>
            <a:rPr lang="en-US" sz="2000" dirty="0" smtClean="0"/>
            <a:t> </a:t>
          </a:r>
          <a:r>
            <a:rPr lang="en-US" sz="2000" dirty="0" err="1" smtClean="0"/>
            <a:t>sama</a:t>
          </a:r>
          <a:r>
            <a:rPr lang="en-US" sz="2000" dirty="0" smtClean="0"/>
            <a:t> </a:t>
          </a:r>
          <a:r>
            <a:rPr lang="en-US" sz="2000" dirty="0" err="1" smtClean="0"/>
            <a:t>melayani</a:t>
          </a:r>
          <a:r>
            <a:rPr lang="en-US" sz="2000" dirty="0" smtClean="0"/>
            <a:t> </a:t>
          </a:r>
          <a:r>
            <a:rPr lang="en-US" sz="2000" dirty="0" err="1" smtClean="0"/>
            <a:t>kepentingan</a:t>
          </a:r>
          <a:r>
            <a:rPr lang="en-US" sz="2000" dirty="0" smtClean="0"/>
            <a:t> </a:t>
          </a:r>
          <a:r>
            <a:rPr lang="en-US" sz="2000" dirty="0" err="1" smtClean="0"/>
            <a:t>pelanggan</a:t>
          </a:r>
          <a:r>
            <a:rPr lang="en-US" sz="2000" dirty="0" smtClean="0"/>
            <a:t>.</a:t>
          </a:r>
          <a:endParaRPr lang="en-US" sz="2000" dirty="0"/>
        </a:p>
      </dgm:t>
    </dgm:pt>
    <dgm:pt modelId="{C443A4E8-CD36-4ABF-94BC-1745CD8E72D6}" type="parTrans" cxnId="{75218690-FEE5-48F9-A8CF-583FCBD7B754}">
      <dgm:prSet/>
      <dgm:spPr/>
      <dgm:t>
        <a:bodyPr/>
        <a:lstStyle/>
        <a:p>
          <a:endParaRPr lang="en-US" sz="2000"/>
        </a:p>
      </dgm:t>
    </dgm:pt>
    <dgm:pt modelId="{19DD8B7D-962B-4EBC-9940-29489E40B430}" type="sibTrans" cxnId="{75218690-FEE5-48F9-A8CF-583FCBD7B754}">
      <dgm:prSet/>
      <dgm:spPr/>
      <dgm:t>
        <a:bodyPr/>
        <a:lstStyle/>
        <a:p>
          <a:endParaRPr lang="en-US" sz="2000"/>
        </a:p>
      </dgm:t>
    </dgm:pt>
    <dgm:pt modelId="{099F9019-1F1A-4F04-B077-60F7EA040301}">
      <dgm:prSet phldrT="[Text]" custT="1"/>
      <dgm:spPr/>
      <dgm:t>
        <a:bodyPr/>
        <a:lstStyle/>
        <a:p>
          <a:r>
            <a:rPr lang="en-US" sz="2000" dirty="0" err="1" smtClean="0"/>
            <a:t>Profitabilitas</a:t>
          </a:r>
          <a:r>
            <a:rPr lang="en-US" sz="2000" dirty="0" smtClean="0"/>
            <a:t> </a:t>
          </a:r>
          <a:endParaRPr lang="en-US" sz="2000" dirty="0"/>
        </a:p>
      </dgm:t>
    </dgm:pt>
    <dgm:pt modelId="{9E6C1AAF-1325-442E-BA16-8990E4967FBF}" type="parTrans" cxnId="{EDDCE045-D926-4E8F-B09D-BF7FAD55FDE7}">
      <dgm:prSet/>
      <dgm:spPr/>
      <dgm:t>
        <a:bodyPr/>
        <a:lstStyle/>
        <a:p>
          <a:endParaRPr lang="en-US" sz="2000"/>
        </a:p>
      </dgm:t>
    </dgm:pt>
    <dgm:pt modelId="{B82DFCF1-DB26-4582-BC2D-B5BD76907925}" type="sibTrans" cxnId="{EDDCE045-D926-4E8F-B09D-BF7FAD55FDE7}">
      <dgm:prSet/>
      <dgm:spPr/>
      <dgm:t>
        <a:bodyPr/>
        <a:lstStyle/>
        <a:p>
          <a:endParaRPr lang="en-US" sz="2000"/>
        </a:p>
      </dgm:t>
    </dgm:pt>
    <dgm:pt modelId="{A87B481F-BC3C-406C-B119-185DA6F2CEDF}">
      <dgm:prSet phldrT="[Text]" custT="1"/>
      <dgm:spPr/>
      <dgm:t>
        <a:bodyPr/>
        <a:lstStyle/>
        <a:p>
          <a:r>
            <a:rPr lang="en-US" sz="2000" dirty="0" err="1" smtClean="0"/>
            <a:t>Tujuan</a:t>
          </a:r>
          <a:r>
            <a:rPr lang="en-US" sz="2000" dirty="0" smtClean="0"/>
            <a:t> </a:t>
          </a:r>
          <a:r>
            <a:rPr lang="en-US" sz="2000" dirty="0" err="1" smtClean="0"/>
            <a:t>utama</a:t>
          </a:r>
          <a:r>
            <a:rPr lang="en-US" sz="2000" dirty="0" smtClean="0"/>
            <a:t> </a:t>
          </a:r>
          <a:r>
            <a:rPr lang="en-US" sz="2000" dirty="0" err="1" smtClean="0"/>
            <a:t>konsep</a:t>
          </a:r>
          <a:r>
            <a:rPr lang="en-US" sz="2000" dirty="0" smtClean="0"/>
            <a:t> </a:t>
          </a:r>
          <a:r>
            <a:rPr lang="en-US" sz="2000" dirty="0" err="1" smtClean="0"/>
            <a:t>pemasaran</a:t>
          </a:r>
          <a:r>
            <a:rPr lang="en-US" sz="2000" dirty="0" smtClean="0"/>
            <a:t> </a:t>
          </a:r>
          <a:r>
            <a:rPr lang="en-US" sz="2000" dirty="0" err="1" smtClean="0"/>
            <a:t>adalah</a:t>
          </a:r>
          <a:r>
            <a:rPr lang="en-US" sz="2000" dirty="0" smtClean="0"/>
            <a:t> </a:t>
          </a:r>
          <a:r>
            <a:rPr lang="en-US" sz="2000" dirty="0" err="1" smtClean="0"/>
            <a:t>mempertahankan</a:t>
          </a:r>
          <a:r>
            <a:rPr lang="en-US" sz="2000" dirty="0" smtClean="0"/>
            <a:t> </a:t>
          </a:r>
          <a:r>
            <a:rPr lang="en-US" sz="2000" dirty="0" err="1" smtClean="0"/>
            <a:t>kelangsungan</a:t>
          </a:r>
          <a:r>
            <a:rPr lang="en-US" sz="2000" dirty="0" smtClean="0"/>
            <a:t> </a:t>
          </a:r>
          <a:r>
            <a:rPr lang="en-US" sz="2000" dirty="0" err="1" smtClean="0"/>
            <a:t>hidup</a:t>
          </a:r>
          <a:r>
            <a:rPr lang="en-US" sz="2000" dirty="0" smtClean="0"/>
            <a:t> </a:t>
          </a:r>
          <a:r>
            <a:rPr lang="en-US" sz="2000" dirty="0" err="1" smtClean="0"/>
            <a:t>perusahaan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mendapatkan</a:t>
          </a:r>
          <a:r>
            <a:rPr lang="en-US" sz="2000" dirty="0" smtClean="0"/>
            <a:t> </a:t>
          </a:r>
          <a:r>
            <a:rPr lang="en-US" sz="2000" dirty="0" err="1" smtClean="0"/>
            <a:t>laba</a:t>
          </a:r>
          <a:r>
            <a:rPr lang="en-US" sz="2000" dirty="0" smtClean="0"/>
            <a:t>. </a:t>
          </a:r>
          <a:endParaRPr lang="en-US" sz="2000" dirty="0"/>
        </a:p>
      </dgm:t>
    </dgm:pt>
    <dgm:pt modelId="{761B2C54-102C-43E6-A035-EFE882ABA573}" type="parTrans" cxnId="{84025A8C-DC0D-4AE7-94DB-AC49874911BE}">
      <dgm:prSet/>
      <dgm:spPr/>
      <dgm:t>
        <a:bodyPr/>
        <a:lstStyle/>
        <a:p>
          <a:endParaRPr lang="en-US" sz="2000"/>
        </a:p>
      </dgm:t>
    </dgm:pt>
    <dgm:pt modelId="{6221A1EF-2379-4DFC-9927-8BF3C5AE0C21}" type="sibTrans" cxnId="{84025A8C-DC0D-4AE7-94DB-AC49874911BE}">
      <dgm:prSet/>
      <dgm:spPr/>
      <dgm:t>
        <a:bodyPr/>
        <a:lstStyle/>
        <a:p>
          <a:endParaRPr lang="en-US" sz="2000"/>
        </a:p>
      </dgm:t>
    </dgm:pt>
    <dgm:pt modelId="{D4AC71AE-824F-46BB-956E-9671BB0384D0}" type="pres">
      <dgm:prSet presAssocID="{4EA7334F-5EC2-4065-A7DB-151C2893730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id-ID"/>
        </a:p>
      </dgm:t>
    </dgm:pt>
    <dgm:pt modelId="{F3E21B02-F837-4CED-B7E8-E1A82FDDC4DF}" type="pres">
      <dgm:prSet presAssocID="{3EBFDBE3-F50B-46E5-B6C8-2FDF8BB05B41}" presName="parenttextcomposite" presStyleCnt="0"/>
      <dgm:spPr/>
    </dgm:pt>
    <dgm:pt modelId="{E16BDF5B-BF6B-450C-B3F0-02A6DCD0BC5F}" type="pres">
      <dgm:prSet presAssocID="{3EBFDBE3-F50B-46E5-B6C8-2FDF8BB05B41}" presName="parenttext" presStyleLbl="revTx" presStyleIdx="0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FAA3FB-41A6-4B2D-BB0E-4801D9CC6609}" type="pres">
      <dgm:prSet presAssocID="{3EBFDBE3-F50B-46E5-B6C8-2FDF8BB05B41}" presName="composite" presStyleCnt="0"/>
      <dgm:spPr/>
    </dgm:pt>
    <dgm:pt modelId="{DC2D3373-8F70-4DFC-865A-3A3FB765308F}" type="pres">
      <dgm:prSet presAssocID="{3EBFDBE3-F50B-46E5-B6C8-2FDF8BB05B41}" presName="chevron1" presStyleLbl="alignNode1" presStyleIdx="0" presStyleCnt="14"/>
      <dgm:spPr/>
    </dgm:pt>
    <dgm:pt modelId="{FC960ABA-F975-49A5-8767-77465180A89D}" type="pres">
      <dgm:prSet presAssocID="{3EBFDBE3-F50B-46E5-B6C8-2FDF8BB05B41}" presName="chevron2" presStyleLbl="alignNode1" presStyleIdx="1" presStyleCnt="14"/>
      <dgm:spPr/>
    </dgm:pt>
    <dgm:pt modelId="{6A4868E0-EA0D-42A9-9A8F-6ACD7F975D9D}" type="pres">
      <dgm:prSet presAssocID="{3EBFDBE3-F50B-46E5-B6C8-2FDF8BB05B41}" presName="chevron3" presStyleLbl="alignNode1" presStyleIdx="2" presStyleCnt="14"/>
      <dgm:spPr/>
    </dgm:pt>
    <dgm:pt modelId="{E0628697-8E80-4F64-9E32-D3D0A20EE6B4}" type="pres">
      <dgm:prSet presAssocID="{3EBFDBE3-F50B-46E5-B6C8-2FDF8BB05B41}" presName="chevron4" presStyleLbl="alignNode1" presStyleIdx="3" presStyleCnt="14"/>
      <dgm:spPr/>
    </dgm:pt>
    <dgm:pt modelId="{63604EE5-85C2-4D95-82B5-4301BAAADFE5}" type="pres">
      <dgm:prSet presAssocID="{3EBFDBE3-F50B-46E5-B6C8-2FDF8BB05B41}" presName="chevron5" presStyleLbl="alignNode1" presStyleIdx="4" presStyleCnt="14"/>
      <dgm:spPr/>
    </dgm:pt>
    <dgm:pt modelId="{D8BD5555-DA58-40BD-A395-DAA909F5BD5B}" type="pres">
      <dgm:prSet presAssocID="{3EBFDBE3-F50B-46E5-B6C8-2FDF8BB05B41}" presName="chevron6" presStyleLbl="alignNode1" presStyleIdx="5" presStyleCnt="14"/>
      <dgm:spPr/>
    </dgm:pt>
    <dgm:pt modelId="{23F2CAA2-0146-4AAA-AE94-982BC5CC9FA0}" type="pres">
      <dgm:prSet presAssocID="{3EBFDBE3-F50B-46E5-B6C8-2FDF8BB05B41}" presName="chevron7" presStyleLbl="alignNode1" presStyleIdx="6" presStyleCnt="14"/>
      <dgm:spPr/>
    </dgm:pt>
    <dgm:pt modelId="{72A0840D-850E-472E-933A-E224FDD194C5}" type="pres">
      <dgm:prSet presAssocID="{3EBFDBE3-F50B-46E5-B6C8-2FDF8BB05B41}" presName="childtext" presStyleLbl="solidFgAcc1" presStyleIdx="0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213914-39E0-438E-9003-21AAAEA3A6FE}" type="pres">
      <dgm:prSet presAssocID="{E369E04A-F43D-4C67-9033-0D9D9DC26123}" presName="sibTrans" presStyleCnt="0"/>
      <dgm:spPr/>
    </dgm:pt>
    <dgm:pt modelId="{56E1B143-2966-49B0-9D19-67DABE069164}" type="pres">
      <dgm:prSet presAssocID="{099F9019-1F1A-4F04-B077-60F7EA040301}" presName="parenttextcomposite" presStyleCnt="0"/>
      <dgm:spPr/>
    </dgm:pt>
    <dgm:pt modelId="{0901DEE1-8EEF-4833-B145-FEE26BE81652}" type="pres">
      <dgm:prSet presAssocID="{099F9019-1F1A-4F04-B077-60F7EA040301}" presName="parenttext" presStyleLbl="revTx" presStyleIdx="1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ADDED2-CCF2-4D55-A4F3-F556D211BA9A}" type="pres">
      <dgm:prSet presAssocID="{099F9019-1F1A-4F04-B077-60F7EA040301}" presName="composite" presStyleCnt="0"/>
      <dgm:spPr/>
    </dgm:pt>
    <dgm:pt modelId="{0C4E382F-079A-4AE7-AE4F-A4C6A8E45BEC}" type="pres">
      <dgm:prSet presAssocID="{099F9019-1F1A-4F04-B077-60F7EA040301}" presName="chevron1" presStyleLbl="alignNode1" presStyleIdx="7" presStyleCnt="14"/>
      <dgm:spPr/>
    </dgm:pt>
    <dgm:pt modelId="{6299900E-221C-4DD6-A4C4-446967A03087}" type="pres">
      <dgm:prSet presAssocID="{099F9019-1F1A-4F04-B077-60F7EA040301}" presName="chevron2" presStyleLbl="alignNode1" presStyleIdx="8" presStyleCnt="14"/>
      <dgm:spPr/>
    </dgm:pt>
    <dgm:pt modelId="{7A7D0794-48DD-4233-810E-534E0811C38E}" type="pres">
      <dgm:prSet presAssocID="{099F9019-1F1A-4F04-B077-60F7EA040301}" presName="chevron3" presStyleLbl="alignNode1" presStyleIdx="9" presStyleCnt="14"/>
      <dgm:spPr/>
    </dgm:pt>
    <dgm:pt modelId="{16B43E23-CE1F-4764-85BC-030C8B9B5B9B}" type="pres">
      <dgm:prSet presAssocID="{099F9019-1F1A-4F04-B077-60F7EA040301}" presName="chevron4" presStyleLbl="alignNode1" presStyleIdx="10" presStyleCnt="14"/>
      <dgm:spPr/>
    </dgm:pt>
    <dgm:pt modelId="{5EE9CA64-F913-4ED9-A397-77A7A3E4F9C8}" type="pres">
      <dgm:prSet presAssocID="{099F9019-1F1A-4F04-B077-60F7EA040301}" presName="chevron5" presStyleLbl="alignNode1" presStyleIdx="11" presStyleCnt="14"/>
      <dgm:spPr/>
    </dgm:pt>
    <dgm:pt modelId="{63F00856-D056-4E63-A886-92B740EDAF4C}" type="pres">
      <dgm:prSet presAssocID="{099F9019-1F1A-4F04-B077-60F7EA040301}" presName="chevron6" presStyleLbl="alignNode1" presStyleIdx="12" presStyleCnt="14"/>
      <dgm:spPr/>
    </dgm:pt>
    <dgm:pt modelId="{0B7D4A0B-5A26-4E45-A911-1352B5CB4F7C}" type="pres">
      <dgm:prSet presAssocID="{099F9019-1F1A-4F04-B077-60F7EA040301}" presName="chevron7" presStyleLbl="alignNode1" presStyleIdx="13" presStyleCnt="14"/>
      <dgm:spPr/>
    </dgm:pt>
    <dgm:pt modelId="{F19F8FC2-59E7-41E5-BE9A-E069AF1385B0}" type="pres">
      <dgm:prSet presAssocID="{099F9019-1F1A-4F04-B077-60F7EA040301}" presName="childtext" presStyleLbl="solidFgAcc1" presStyleIdx="1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218690-FEE5-48F9-A8CF-583FCBD7B754}" srcId="{3EBFDBE3-F50B-46E5-B6C8-2FDF8BB05B41}" destId="{0B83B0FB-9CB4-4E1E-BEA8-8E2441BFC422}" srcOrd="0" destOrd="0" parTransId="{C443A4E8-CD36-4ABF-94BC-1745CD8E72D6}" sibTransId="{19DD8B7D-962B-4EBC-9940-29489E40B430}"/>
    <dgm:cxn modelId="{EDDCE045-D926-4E8F-B09D-BF7FAD55FDE7}" srcId="{4EA7334F-5EC2-4065-A7DB-151C28937303}" destId="{099F9019-1F1A-4F04-B077-60F7EA040301}" srcOrd="1" destOrd="0" parTransId="{9E6C1AAF-1325-442E-BA16-8990E4967FBF}" sibTransId="{B82DFCF1-DB26-4582-BC2D-B5BD76907925}"/>
    <dgm:cxn modelId="{97426ECA-EA57-47BA-8A76-87AB44C35277}" type="presOf" srcId="{0B83B0FB-9CB4-4E1E-BEA8-8E2441BFC422}" destId="{72A0840D-850E-472E-933A-E224FDD194C5}" srcOrd="0" destOrd="0" presId="urn:microsoft.com/office/officeart/2008/layout/VerticalAccentList"/>
    <dgm:cxn modelId="{84025A8C-DC0D-4AE7-94DB-AC49874911BE}" srcId="{099F9019-1F1A-4F04-B077-60F7EA040301}" destId="{A87B481F-BC3C-406C-B119-185DA6F2CEDF}" srcOrd="0" destOrd="0" parTransId="{761B2C54-102C-43E6-A035-EFE882ABA573}" sibTransId="{6221A1EF-2379-4DFC-9927-8BF3C5AE0C21}"/>
    <dgm:cxn modelId="{B291716F-976A-4E13-8703-6C36A5CAE3FE}" type="presOf" srcId="{099F9019-1F1A-4F04-B077-60F7EA040301}" destId="{0901DEE1-8EEF-4833-B145-FEE26BE81652}" srcOrd="0" destOrd="0" presId="urn:microsoft.com/office/officeart/2008/layout/VerticalAccentList"/>
    <dgm:cxn modelId="{D7C31039-E1C1-4D05-A750-8B98C483D75A}" srcId="{4EA7334F-5EC2-4065-A7DB-151C28937303}" destId="{3EBFDBE3-F50B-46E5-B6C8-2FDF8BB05B41}" srcOrd="0" destOrd="0" parTransId="{2DF61839-1CA6-47A6-810C-2C39143902F3}" sibTransId="{E369E04A-F43D-4C67-9033-0D9D9DC26123}"/>
    <dgm:cxn modelId="{E5FF25BA-18CA-4D59-B3F2-6FAB5AB13A85}" type="presOf" srcId="{A87B481F-BC3C-406C-B119-185DA6F2CEDF}" destId="{F19F8FC2-59E7-41E5-BE9A-E069AF1385B0}" srcOrd="0" destOrd="0" presId="urn:microsoft.com/office/officeart/2008/layout/VerticalAccentList"/>
    <dgm:cxn modelId="{806DF5D7-AC36-4649-AC62-D733E8E62851}" type="presOf" srcId="{4EA7334F-5EC2-4065-A7DB-151C28937303}" destId="{D4AC71AE-824F-46BB-956E-9671BB0384D0}" srcOrd="0" destOrd="0" presId="urn:microsoft.com/office/officeart/2008/layout/VerticalAccentList"/>
    <dgm:cxn modelId="{9795C96C-AEC2-4F28-9487-AAE925CA3B0F}" type="presOf" srcId="{3EBFDBE3-F50B-46E5-B6C8-2FDF8BB05B41}" destId="{E16BDF5B-BF6B-450C-B3F0-02A6DCD0BC5F}" srcOrd="0" destOrd="0" presId="urn:microsoft.com/office/officeart/2008/layout/VerticalAccentList"/>
    <dgm:cxn modelId="{7BCD61B0-4CC6-462B-BEA8-B600119573C7}" type="presParOf" srcId="{D4AC71AE-824F-46BB-956E-9671BB0384D0}" destId="{F3E21B02-F837-4CED-B7E8-E1A82FDDC4DF}" srcOrd="0" destOrd="0" presId="urn:microsoft.com/office/officeart/2008/layout/VerticalAccentList"/>
    <dgm:cxn modelId="{0CB2414C-46E7-492F-A677-915BECDF97F9}" type="presParOf" srcId="{F3E21B02-F837-4CED-B7E8-E1A82FDDC4DF}" destId="{E16BDF5B-BF6B-450C-B3F0-02A6DCD0BC5F}" srcOrd="0" destOrd="0" presId="urn:microsoft.com/office/officeart/2008/layout/VerticalAccentList"/>
    <dgm:cxn modelId="{72AAAFDA-1FB4-48A4-850F-5D4125132BFE}" type="presParOf" srcId="{D4AC71AE-824F-46BB-956E-9671BB0384D0}" destId="{FCFAA3FB-41A6-4B2D-BB0E-4801D9CC6609}" srcOrd="1" destOrd="0" presId="urn:microsoft.com/office/officeart/2008/layout/VerticalAccentList"/>
    <dgm:cxn modelId="{B94925CC-2D1F-4B50-88DB-116B4D386E36}" type="presParOf" srcId="{FCFAA3FB-41A6-4B2D-BB0E-4801D9CC6609}" destId="{DC2D3373-8F70-4DFC-865A-3A3FB765308F}" srcOrd="0" destOrd="0" presId="urn:microsoft.com/office/officeart/2008/layout/VerticalAccentList"/>
    <dgm:cxn modelId="{BB609496-D60A-41EC-A4FF-770B88073574}" type="presParOf" srcId="{FCFAA3FB-41A6-4B2D-BB0E-4801D9CC6609}" destId="{FC960ABA-F975-49A5-8767-77465180A89D}" srcOrd="1" destOrd="0" presId="urn:microsoft.com/office/officeart/2008/layout/VerticalAccentList"/>
    <dgm:cxn modelId="{7DF042AF-25ED-4694-9B6B-31746DF7E907}" type="presParOf" srcId="{FCFAA3FB-41A6-4B2D-BB0E-4801D9CC6609}" destId="{6A4868E0-EA0D-42A9-9A8F-6ACD7F975D9D}" srcOrd="2" destOrd="0" presId="urn:microsoft.com/office/officeart/2008/layout/VerticalAccentList"/>
    <dgm:cxn modelId="{0B143717-B3CA-4190-B18F-0ED66809C5F2}" type="presParOf" srcId="{FCFAA3FB-41A6-4B2D-BB0E-4801D9CC6609}" destId="{E0628697-8E80-4F64-9E32-D3D0A20EE6B4}" srcOrd="3" destOrd="0" presId="urn:microsoft.com/office/officeart/2008/layout/VerticalAccentList"/>
    <dgm:cxn modelId="{DBF4510F-AC83-441C-887A-DE0BC4A87313}" type="presParOf" srcId="{FCFAA3FB-41A6-4B2D-BB0E-4801D9CC6609}" destId="{63604EE5-85C2-4D95-82B5-4301BAAADFE5}" srcOrd="4" destOrd="0" presId="urn:microsoft.com/office/officeart/2008/layout/VerticalAccentList"/>
    <dgm:cxn modelId="{A3F25D32-BB73-44D2-B00B-B8D67724C6FF}" type="presParOf" srcId="{FCFAA3FB-41A6-4B2D-BB0E-4801D9CC6609}" destId="{D8BD5555-DA58-40BD-A395-DAA909F5BD5B}" srcOrd="5" destOrd="0" presId="urn:microsoft.com/office/officeart/2008/layout/VerticalAccentList"/>
    <dgm:cxn modelId="{D875BF88-66E0-4A67-B89A-D4BBF766D308}" type="presParOf" srcId="{FCFAA3FB-41A6-4B2D-BB0E-4801D9CC6609}" destId="{23F2CAA2-0146-4AAA-AE94-982BC5CC9FA0}" srcOrd="6" destOrd="0" presId="urn:microsoft.com/office/officeart/2008/layout/VerticalAccentList"/>
    <dgm:cxn modelId="{81123F73-F360-4E47-BDC0-6EDF38F6658B}" type="presParOf" srcId="{FCFAA3FB-41A6-4B2D-BB0E-4801D9CC6609}" destId="{72A0840D-850E-472E-933A-E224FDD194C5}" srcOrd="7" destOrd="0" presId="urn:microsoft.com/office/officeart/2008/layout/VerticalAccentList"/>
    <dgm:cxn modelId="{82A43D4D-0D06-45EC-8992-B62D091428CB}" type="presParOf" srcId="{D4AC71AE-824F-46BB-956E-9671BB0384D0}" destId="{98213914-39E0-438E-9003-21AAAEA3A6FE}" srcOrd="2" destOrd="0" presId="urn:microsoft.com/office/officeart/2008/layout/VerticalAccentList"/>
    <dgm:cxn modelId="{38732C98-252D-4AC4-A0AE-E9E1324909D2}" type="presParOf" srcId="{D4AC71AE-824F-46BB-956E-9671BB0384D0}" destId="{56E1B143-2966-49B0-9D19-67DABE069164}" srcOrd="3" destOrd="0" presId="urn:microsoft.com/office/officeart/2008/layout/VerticalAccentList"/>
    <dgm:cxn modelId="{48E0ABA7-FB1F-400B-9AD2-1BF85BDC0D23}" type="presParOf" srcId="{56E1B143-2966-49B0-9D19-67DABE069164}" destId="{0901DEE1-8EEF-4833-B145-FEE26BE81652}" srcOrd="0" destOrd="0" presId="urn:microsoft.com/office/officeart/2008/layout/VerticalAccentList"/>
    <dgm:cxn modelId="{F267E9E4-F2EE-41D3-B74E-2429AB212AC5}" type="presParOf" srcId="{D4AC71AE-824F-46BB-956E-9671BB0384D0}" destId="{C7ADDED2-CCF2-4D55-A4F3-F556D211BA9A}" srcOrd="4" destOrd="0" presId="urn:microsoft.com/office/officeart/2008/layout/VerticalAccentList"/>
    <dgm:cxn modelId="{8575232A-5676-480E-BEAE-F1B68E7F33B9}" type="presParOf" srcId="{C7ADDED2-CCF2-4D55-A4F3-F556D211BA9A}" destId="{0C4E382F-079A-4AE7-AE4F-A4C6A8E45BEC}" srcOrd="0" destOrd="0" presId="urn:microsoft.com/office/officeart/2008/layout/VerticalAccentList"/>
    <dgm:cxn modelId="{2DCAE0CB-1B56-4A56-A490-5B8545443BF4}" type="presParOf" srcId="{C7ADDED2-CCF2-4D55-A4F3-F556D211BA9A}" destId="{6299900E-221C-4DD6-A4C4-446967A03087}" srcOrd="1" destOrd="0" presId="urn:microsoft.com/office/officeart/2008/layout/VerticalAccentList"/>
    <dgm:cxn modelId="{EABD020F-F921-4591-8536-949EAF81D772}" type="presParOf" srcId="{C7ADDED2-CCF2-4D55-A4F3-F556D211BA9A}" destId="{7A7D0794-48DD-4233-810E-534E0811C38E}" srcOrd="2" destOrd="0" presId="urn:microsoft.com/office/officeart/2008/layout/VerticalAccentList"/>
    <dgm:cxn modelId="{97EE0C71-888E-4DC5-947D-D333AB33451C}" type="presParOf" srcId="{C7ADDED2-CCF2-4D55-A4F3-F556D211BA9A}" destId="{16B43E23-CE1F-4764-85BC-030C8B9B5B9B}" srcOrd="3" destOrd="0" presId="urn:microsoft.com/office/officeart/2008/layout/VerticalAccentList"/>
    <dgm:cxn modelId="{709A1625-0FA4-49BD-A6B6-711237E5FB80}" type="presParOf" srcId="{C7ADDED2-CCF2-4D55-A4F3-F556D211BA9A}" destId="{5EE9CA64-F913-4ED9-A397-77A7A3E4F9C8}" srcOrd="4" destOrd="0" presId="urn:microsoft.com/office/officeart/2008/layout/VerticalAccentList"/>
    <dgm:cxn modelId="{B92A2AAC-2674-4AC5-BEFC-6818EC6D489E}" type="presParOf" srcId="{C7ADDED2-CCF2-4D55-A4F3-F556D211BA9A}" destId="{63F00856-D056-4E63-A886-92B740EDAF4C}" srcOrd="5" destOrd="0" presId="urn:microsoft.com/office/officeart/2008/layout/VerticalAccentList"/>
    <dgm:cxn modelId="{84BA72DC-EDD9-4E8E-9BAD-10C8227BAAE0}" type="presParOf" srcId="{C7ADDED2-CCF2-4D55-A4F3-F556D211BA9A}" destId="{0B7D4A0B-5A26-4E45-A911-1352B5CB4F7C}" srcOrd="6" destOrd="0" presId="urn:microsoft.com/office/officeart/2008/layout/VerticalAccentList"/>
    <dgm:cxn modelId="{E9CDE365-E02C-4E8F-A123-C725055E6443}" type="presParOf" srcId="{C7ADDED2-CCF2-4D55-A4F3-F556D211BA9A}" destId="{F19F8FC2-59E7-41E5-BE9A-E069AF1385B0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A7334F-5EC2-4065-A7DB-151C28937303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EBFDBE3-F50B-46E5-B6C8-2FDF8BB05B41}">
      <dgm:prSet phldrT="[Text]" custT="1"/>
      <dgm:spPr/>
      <dgm:t>
        <a:bodyPr/>
        <a:lstStyle/>
        <a:p>
          <a:r>
            <a:rPr lang="en-US" sz="2000" dirty="0" smtClean="0"/>
            <a:t>Tidak </a:t>
          </a:r>
          <a:r>
            <a:rPr lang="en-US" sz="2000" dirty="0" err="1" smtClean="0"/>
            <a:t>berwujud</a:t>
          </a:r>
          <a:r>
            <a:rPr lang="en-US" sz="2000" dirty="0" smtClean="0"/>
            <a:t> </a:t>
          </a:r>
          <a:endParaRPr lang="en-US" sz="2000" dirty="0"/>
        </a:p>
      </dgm:t>
    </dgm:pt>
    <dgm:pt modelId="{2DF61839-1CA6-47A6-810C-2C39143902F3}" type="parTrans" cxnId="{D7C31039-E1C1-4D05-A750-8B98C483D75A}">
      <dgm:prSet/>
      <dgm:spPr/>
      <dgm:t>
        <a:bodyPr/>
        <a:lstStyle/>
        <a:p>
          <a:endParaRPr lang="en-US" sz="2000"/>
        </a:p>
      </dgm:t>
    </dgm:pt>
    <dgm:pt modelId="{E369E04A-F43D-4C67-9033-0D9D9DC26123}" type="sibTrans" cxnId="{D7C31039-E1C1-4D05-A750-8B98C483D75A}">
      <dgm:prSet/>
      <dgm:spPr/>
      <dgm:t>
        <a:bodyPr/>
        <a:lstStyle/>
        <a:p>
          <a:endParaRPr lang="en-US" sz="2000"/>
        </a:p>
      </dgm:t>
    </dgm:pt>
    <dgm:pt modelId="{0B83B0FB-9CB4-4E1E-BEA8-8E2441BFC422}">
      <dgm:prSet phldrT="[Text]" custT="1"/>
      <dgm:spPr/>
      <dgm:t>
        <a:bodyPr/>
        <a:lstStyle/>
        <a:p>
          <a:r>
            <a:rPr lang="en-US" sz="2000" dirty="0" err="1" smtClean="0"/>
            <a:t>Jasa</a:t>
          </a:r>
          <a:r>
            <a:rPr lang="en-US" sz="2000" dirty="0" smtClean="0"/>
            <a:t> </a:t>
          </a:r>
          <a:r>
            <a:rPr lang="en-US" sz="2000" dirty="0" err="1" smtClean="0"/>
            <a:t>mempunyai</a:t>
          </a:r>
          <a:r>
            <a:rPr lang="en-US" sz="2000" dirty="0" smtClean="0"/>
            <a:t> </a:t>
          </a:r>
          <a:r>
            <a:rPr lang="en-US" sz="2000" dirty="0" err="1" smtClean="0"/>
            <a:t>sifat</a:t>
          </a:r>
          <a:r>
            <a:rPr lang="en-US" sz="2000" dirty="0" smtClean="0"/>
            <a:t> </a:t>
          </a:r>
          <a:r>
            <a:rPr lang="en-US" sz="2000" dirty="0" smtClean="0"/>
            <a:t>t</a:t>
          </a:r>
          <a:r>
            <a:rPr lang="id-ID" sz="2000" smtClean="0"/>
            <a:t>i</a:t>
          </a:r>
          <a:r>
            <a:rPr lang="en-US" sz="2000" smtClean="0"/>
            <a:t>dak</a:t>
          </a:r>
          <a:r>
            <a:rPr lang="en-US" sz="2000" dirty="0" smtClean="0"/>
            <a:t> </a:t>
          </a:r>
          <a:r>
            <a:rPr lang="en-US" sz="2000" dirty="0" err="1" smtClean="0"/>
            <a:t>berwujud</a:t>
          </a:r>
          <a:r>
            <a:rPr lang="en-US" sz="2000" dirty="0" smtClean="0"/>
            <a:t> </a:t>
          </a:r>
          <a:r>
            <a:rPr lang="en-US" sz="2000" dirty="0" err="1" smtClean="0"/>
            <a:t>karena</a:t>
          </a:r>
          <a:r>
            <a:rPr lang="en-US" sz="2000" dirty="0" smtClean="0"/>
            <a:t> tidak </a:t>
          </a:r>
          <a:r>
            <a:rPr lang="en-US" sz="2000" dirty="0" err="1" smtClean="0"/>
            <a:t>bisa</a:t>
          </a:r>
          <a:r>
            <a:rPr lang="en-US" sz="2000" dirty="0" smtClean="0"/>
            <a:t> </a:t>
          </a:r>
          <a:r>
            <a:rPr lang="en-US" sz="2000" dirty="0" err="1" smtClean="0"/>
            <a:t>dirasakan</a:t>
          </a:r>
          <a:r>
            <a:rPr lang="en-US" sz="2000" dirty="0" smtClean="0"/>
            <a:t> </a:t>
          </a:r>
          <a:r>
            <a:rPr lang="en-US" sz="2000" dirty="0" err="1" smtClean="0"/>
            <a:t>oleh</a:t>
          </a:r>
          <a:r>
            <a:rPr lang="en-US" sz="2000" dirty="0" smtClean="0"/>
            <a:t> </a:t>
          </a:r>
          <a:r>
            <a:rPr lang="en-US" sz="2000" dirty="0" err="1" smtClean="0"/>
            <a:t>pancaindra</a:t>
          </a:r>
          <a:r>
            <a:rPr lang="en-US" sz="2000" dirty="0" smtClean="0"/>
            <a:t>. </a:t>
          </a:r>
          <a:r>
            <a:rPr lang="en-US" sz="2000" dirty="0" err="1" smtClean="0"/>
            <a:t>Konsumen</a:t>
          </a:r>
          <a:r>
            <a:rPr lang="en-US" sz="2000" dirty="0" smtClean="0"/>
            <a:t> </a:t>
          </a:r>
          <a:r>
            <a:rPr lang="en-US" sz="2000" dirty="0" err="1" smtClean="0"/>
            <a:t>hanya</a:t>
          </a:r>
          <a:r>
            <a:rPr lang="en-US" sz="2000" dirty="0" smtClean="0"/>
            <a:t> </a:t>
          </a:r>
          <a:r>
            <a:rPr lang="en-US" sz="2000" dirty="0" err="1" smtClean="0"/>
            <a:t>dapat</a:t>
          </a:r>
          <a:r>
            <a:rPr lang="en-US" sz="2000" dirty="0" smtClean="0"/>
            <a:t> </a:t>
          </a:r>
          <a:r>
            <a:rPr lang="en-US" sz="2000" dirty="0" err="1" smtClean="0"/>
            <a:t>merasakan</a:t>
          </a:r>
          <a:r>
            <a:rPr lang="en-US" sz="2000" dirty="0" smtClean="0"/>
            <a:t> </a:t>
          </a:r>
          <a:r>
            <a:rPr lang="en-US" sz="2000" dirty="0" err="1" smtClean="0"/>
            <a:t>manfaat</a:t>
          </a:r>
          <a:r>
            <a:rPr lang="en-US" sz="2000" dirty="0" smtClean="0"/>
            <a:t> </a:t>
          </a:r>
          <a:r>
            <a:rPr lang="en-US" sz="2000" dirty="0" err="1" smtClean="0"/>
            <a:t>dari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r>
            <a:rPr lang="en-US" sz="2000" dirty="0" smtClean="0"/>
            <a:t> </a:t>
          </a:r>
          <a:r>
            <a:rPr lang="en-US" sz="2000" dirty="0" err="1" smtClean="0"/>
            <a:t>tersebut</a:t>
          </a:r>
          <a:r>
            <a:rPr lang="en-US" sz="2000" dirty="0" smtClean="0"/>
            <a:t>.</a:t>
          </a:r>
          <a:endParaRPr lang="en-US" sz="2000" dirty="0"/>
        </a:p>
      </dgm:t>
    </dgm:pt>
    <dgm:pt modelId="{C443A4E8-CD36-4ABF-94BC-1745CD8E72D6}" type="parTrans" cxnId="{75218690-FEE5-48F9-A8CF-583FCBD7B754}">
      <dgm:prSet/>
      <dgm:spPr/>
      <dgm:t>
        <a:bodyPr/>
        <a:lstStyle/>
        <a:p>
          <a:endParaRPr lang="en-US" sz="2000"/>
        </a:p>
      </dgm:t>
    </dgm:pt>
    <dgm:pt modelId="{19DD8B7D-962B-4EBC-9940-29489E40B430}" type="sibTrans" cxnId="{75218690-FEE5-48F9-A8CF-583FCBD7B754}">
      <dgm:prSet/>
      <dgm:spPr/>
      <dgm:t>
        <a:bodyPr/>
        <a:lstStyle/>
        <a:p>
          <a:endParaRPr lang="en-US" sz="2000"/>
        </a:p>
      </dgm:t>
    </dgm:pt>
    <dgm:pt modelId="{099F9019-1F1A-4F04-B077-60F7EA040301}">
      <dgm:prSet phldrT="[Text]" custT="1"/>
      <dgm:spPr/>
      <dgm:t>
        <a:bodyPr/>
        <a:lstStyle/>
        <a:p>
          <a:r>
            <a:rPr lang="en-US" sz="2000" dirty="0" smtClean="0"/>
            <a:t>Tidak </a:t>
          </a:r>
          <a:r>
            <a:rPr lang="en-US" sz="2000" dirty="0" err="1" smtClean="0"/>
            <a:t>dapat</a:t>
          </a:r>
          <a:r>
            <a:rPr lang="en-US" sz="2000" dirty="0" smtClean="0"/>
            <a:t> </a:t>
          </a:r>
          <a:r>
            <a:rPr lang="en-US" sz="2000" dirty="0" err="1" smtClean="0"/>
            <a:t>dipisahkan</a:t>
          </a:r>
          <a:endParaRPr lang="en-US" sz="2000" dirty="0"/>
        </a:p>
      </dgm:t>
    </dgm:pt>
    <dgm:pt modelId="{9E6C1AAF-1325-442E-BA16-8990E4967FBF}" type="parTrans" cxnId="{EDDCE045-D926-4E8F-B09D-BF7FAD55FDE7}">
      <dgm:prSet/>
      <dgm:spPr/>
      <dgm:t>
        <a:bodyPr/>
        <a:lstStyle/>
        <a:p>
          <a:endParaRPr lang="en-US" sz="2000"/>
        </a:p>
      </dgm:t>
    </dgm:pt>
    <dgm:pt modelId="{B82DFCF1-DB26-4582-BC2D-B5BD76907925}" type="sibTrans" cxnId="{EDDCE045-D926-4E8F-B09D-BF7FAD55FDE7}">
      <dgm:prSet/>
      <dgm:spPr/>
      <dgm:t>
        <a:bodyPr/>
        <a:lstStyle/>
        <a:p>
          <a:endParaRPr lang="en-US" sz="2000"/>
        </a:p>
      </dgm:t>
    </dgm:pt>
    <dgm:pt modelId="{A87B481F-BC3C-406C-B119-185DA6F2CEDF}">
      <dgm:prSet phldrT="[Text]" custT="1"/>
      <dgm:spPr/>
      <dgm:t>
        <a:bodyPr/>
        <a:lstStyle/>
        <a:p>
          <a:r>
            <a:rPr lang="en-US" sz="2000" dirty="0" err="1" smtClean="0"/>
            <a:t>Suatu</a:t>
          </a:r>
          <a:r>
            <a:rPr lang="en-US" sz="2000" dirty="0" smtClean="0"/>
            <a:t> </a:t>
          </a:r>
          <a:r>
            <a:rPr lang="en-US" sz="2000" dirty="0" err="1" smtClean="0"/>
            <a:t>bentuk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r>
            <a:rPr lang="en-US" sz="2000" dirty="0" smtClean="0"/>
            <a:t> tidak </a:t>
          </a:r>
          <a:r>
            <a:rPr lang="en-US" sz="2000" dirty="0" err="1" smtClean="0"/>
            <a:t>dapat</a:t>
          </a:r>
          <a:r>
            <a:rPr lang="en-US" sz="2000" dirty="0" smtClean="0"/>
            <a:t> </a:t>
          </a:r>
          <a:r>
            <a:rPr lang="en-US" sz="2000" dirty="0" err="1" smtClean="0"/>
            <a:t>dipisahkan</a:t>
          </a:r>
          <a:r>
            <a:rPr lang="en-US" sz="2000" dirty="0" smtClean="0"/>
            <a:t> </a:t>
          </a:r>
          <a:r>
            <a:rPr lang="en-US" sz="2000" dirty="0" err="1" smtClean="0"/>
            <a:t>dari</a:t>
          </a:r>
          <a:r>
            <a:rPr lang="en-US" sz="2000" dirty="0" smtClean="0"/>
            <a:t> </a:t>
          </a:r>
          <a:r>
            <a:rPr lang="en-US" sz="2000" dirty="0" err="1" smtClean="0"/>
            <a:t>sumbernya</a:t>
          </a:r>
          <a:r>
            <a:rPr lang="en-US" sz="2000" dirty="0" smtClean="0"/>
            <a:t>. </a:t>
          </a:r>
          <a:r>
            <a:rPr lang="en-US" sz="2000" dirty="0" err="1" smtClean="0"/>
            <a:t>Jasa</a:t>
          </a:r>
          <a:r>
            <a:rPr lang="en-US" sz="2000" dirty="0" smtClean="0"/>
            <a:t> </a:t>
          </a:r>
          <a:r>
            <a:rPr lang="en-US" sz="2000" dirty="0" err="1" smtClean="0"/>
            <a:t>biasanya</a:t>
          </a:r>
          <a:r>
            <a:rPr lang="en-US" sz="2000" dirty="0" smtClean="0"/>
            <a:t> </a:t>
          </a:r>
          <a:r>
            <a:rPr lang="en-US" sz="2000" dirty="0" err="1" smtClean="0"/>
            <a:t>diproduksi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dikonsumsi</a:t>
          </a:r>
          <a:r>
            <a:rPr lang="en-US" sz="2000" dirty="0" smtClean="0"/>
            <a:t> </a:t>
          </a:r>
          <a:r>
            <a:rPr lang="en-US" sz="2000" dirty="0" err="1" smtClean="0"/>
            <a:t>pada</a:t>
          </a:r>
          <a:r>
            <a:rPr lang="en-US" sz="2000" dirty="0" smtClean="0"/>
            <a:t> </a:t>
          </a:r>
          <a:r>
            <a:rPr lang="en-US" sz="2000" dirty="0" err="1" smtClean="0"/>
            <a:t>waktu</a:t>
          </a:r>
          <a:r>
            <a:rPr lang="en-US" sz="2000" dirty="0" smtClean="0"/>
            <a:t> </a:t>
          </a:r>
          <a:r>
            <a:rPr lang="en-US" sz="2000" dirty="0" err="1" smtClean="0"/>
            <a:t>bersamaan</a:t>
          </a:r>
          <a:r>
            <a:rPr lang="en-US" sz="2000" dirty="0" smtClean="0"/>
            <a:t> </a:t>
          </a:r>
          <a:r>
            <a:rPr lang="en-US" sz="2000" dirty="0" err="1" smtClean="0"/>
            <a:t>sehingga</a:t>
          </a:r>
          <a:r>
            <a:rPr lang="en-US" sz="2000" dirty="0" smtClean="0"/>
            <a:t> </a:t>
          </a:r>
          <a:r>
            <a:rPr lang="en-US" sz="2000" dirty="0" err="1" smtClean="0"/>
            <a:t>hubungan</a:t>
          </a:r>
          <a:r>
            <a:rPr lang="en-US" sz="2000" dirty="0" smtClean="0"/>
            <a:t> </a:t>
          </a:r>
          <a:r>
            <a:rPr lang="en-US" sz="2000" dirty="0" err="1" smtClean="0"/>
            <a:t>antara</a:t>
          </a:r>
          <a:r>
            <a:rPr lang="en-US" sz="2000" dirty="0" smtClean="0"/>
            <a:t> </a:t>
          </a:r>
          <a:r>
            <a:rPr lang="en-US" sz="2000" dirty="0" err="1" smtClean="0"/>
            <a:t>konsumen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penyedia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r>
            <a:rPr lang="en-US" sz="2000" dirty="0" smtClean="0"/>
            <a:t> </a:t>
          </a:r>
          <a:r>
            <a:rPr lang="en-US" sz="2000" dirty="0" err="1" smtClean="0"/>
            <a:t>dapat</a:t>
          </a:r>
          <a:r>
            <a:rPr lang="en-US" sz="2000" dirty="0" smtClean="0"/>
            <a:t> </a:t>
          </a:r>
          <a:r>
            <a:rPr lang="en-US" sz="2000" dirty="0" err="1" smtClean="0"/>
            <a:t>memengaruhi</a:t>
          </a:r>
          <a:r>
            <a:rPr lang="en-US" sz="2000" dirty="0" smtClean="0"/>
            <a:t> </a:t>
          </a:r>
          <a:r>
            <a:rPr lang="en-US" sz="2000" dirty="0" err="1" smtClean="0"/>
            <a:t>hasil</a:t>
          </a:r>
          <a:r>
            <a:rPr lang="en-US" sz="2000" dirty="0" smtClean="0"/>
            <a:t> </a:t>
          </a:r>
          <a:r>
            <a:rPr lang="en-US" sz="2000" dirty="0" err="1" smtClean="0"/>
            <a:t>dari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r>
            <a:rPr lang="en-US" sz="2000" dirty="0" smtClean="0"/>
            <a:t> yang </a:t>
          </a:r>
          <a:r>
            <a:rPr lang="en-US" sz="2000" dirty="0" err="1" smtClean="0"/>
            <a:t>bersangkutan</a:t>
          </a:r>
          <a:r>
            <a:rPr lang="en-US" sz="2000" dirty="0" smtClean="0"/>
            <a:t>.</a:t>
          </a:r>
          <a:endParaRPr lang="en-US" sz="2000" dirty="0"/>
        </a:p>
      </dgm:t>
    </dgm:pt>
    <dgm:pt modelId="{761B2C54-102C-43E6-A035-EFE882ABA573}" type="parTrans" cxnId="{84025A8C-DC0D-4AE7-94DB-AC49874911BE}">
      <dgm:prSet/>
      <dgm:spPr/>
      <dgm:t>
        <a:bodyPr/>
        <a:lstStyle/>
        <a:p>
          <a:endParaRPr lang="en-US" sz="2000"/>
        </a:p>
      </dgm:t>
    </dgm:pt>
    <dgm:pt modelId="{6221A1EF-2379-4DFC-9927-8BF3C5AE0C21}" type="sibTrans" cxnId="{84025A8C-DC0D-4AE7-94DB-AC49874911BE}">
      <dgm:prSet/>
      <dgm:spPr/>
      <dgm:t>
        <a:bodyPr/>
        <a:lstStyle/>
        <a:p>
          <a:endParaRPr lang="en-US" sz="2000"/>
        </a:p>
      </dgm:t>
    </dgm:pt>
    <dgm:pt modelId="{D4AC71AE-824F-46BB-956E-9671BB0384D0}" type="pres">
      <dgm:prSet presAssocID="{4EA7334F-5EC2-4065-A7DB-151C2893730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id-ID"/>
        </a:p>
      </dgm:t>
    </dgm:pt>
    <dgm:pt modelId="{F3E21B02-F837-4CED-B7E8-E1A82FDDC4DF}" type="pres">
      <dgm:prSet presAssocID="{3EBFDBE3-F50B-46E5-B6C8-2FDF8BB05B41}" presName="parenttextcomposite" presStyleCnt="0"/>
      <dgm:spPr/>
    </dgm:pt>
    <dgm:pt modelId="{E16BDF5B-BF6B-450C-B3F0-02A6DCD0BC5F}" type="pres">
      <dgm:prSet presAssocID="{3EBFDBE3-F50B-46E5-B6C8-2FDF8BB05B41}" presName="parenttext" presStyleLbl="revTx" presStyleIdx="0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FAA3FB-41A6-4B2D-BB0E-4801D9CC6609}" type="pres">
      <dgm:prSet presAssocID="{3EBFDBE3-F50B-46E5-B6C8-2FDF8BB05B41}" presName="composite" presStyleCnt="0"/>
      <dgm:spPr/>
    </dgm:pt>
    <dgm:pt modelId="{DC2D3373-8F70-4DFC-865A-3A3FB765308F}" type="pres">
      <dgm:prSet presAssocID="{3EBFDBE3-F50B-46E5-B6C8-2FDF8BB05B41}" presName="chevron1" presStyleLbl="alignNode1" presStyleIdx="0" presStyleCnt="14"/>
      <dgm:spPr/>
    </dgm:pt>
    <dgm:pt modelId="{FC960ABA-F975-49A5-8767-77465180A89D}" type="pres">
      <dgm:prSet presAssocID="{3EBFDBE3-F50B-46E5-B6C8-2FDF8BB05B41}" presName="chevron2" presStyleLbl="alignNode1" presStyleIdx="1" presStyleCnt="14"/>
      <dgm:spPr/>
    </dgm:pt>
    <dgm:pt modelId="{6A4868E0-EA0D-42A9-9A8F-6ACD7F975D9D}" type="pres">
      <dgm:prSet presAssocID="{3EBFDBE3-F50B-46E5-B6C8-2FDF8BB05B41}" presName="chevron3" presStyleLbl="alignNode1" presStyleIdx="2" presStyleCnt="14"/>
      <dgm:spPr/>
    </dgm:pt>
    <dgm:pt modelId="{E0628697-8E80-4F64-9E32-D3D0A20EE6B4}" type="pres">
      <dgm:prSet presAssocID="{3EBFDBE3-F50B-46E5-B6C8-2FDF8BB05B41}" presName="chevron4" presStyleLbl="alignNode1" presStyleIdx="3" presStyleCnt="14"/>
      <dgm:spPr/>
    </dgm:pt>
    <dgm:pt modelId="{63604EE5-85C2-4D95-82B5-4301BAAADFE5}" type="pres">
      <dgm:prSet presAssocID="{3EBFDBE3-F50B-46E5-B6C8-2FDF8BB05B41}" presName="chevron5" presStyleLbl="alignNode1" presStyleIdx="4" presStyleCnt="14"/>
      <dgm:spPr/>
    </dgm:pt>
    <dgm:pt modelId="{D8BD5555-DA58-40BD-A395-DAA909F5BD5B}" type="pres">
      <dgm:prSet presAssocID="{3EBFDBE3-F50B-46E5-B6C8-2FDF8BB05B41}" presName="chevron6" presStyleLbl="alignNode1" presStyleIdx="5" presStyleCnt="14"/>
      <dgm:spPr/>
    </dgm:pt>
    <dgm:pt modelId="{23F2CAA2-0146-4AAA-AE94-982BC5CC9FA0}" type="pres">
      <dgm:prSet presAssocID="{3EBFDBE3-F50B-46E5-B6C8-2FDF8BB05B41}" presName="chevron7" presStyleLbl="alignNode1" presStyleIdx="6" presStyleCnt="14"/>
      <dgm:spPr/>
    </dgm:pt>
    <dgm:pt modelId="{72A0840D-850E-472E-933A-E224FDD194C5}" type="pres">
      <dgm:prSet presAssocID="{3EBFDBE3-F50B-46E5-B6C8-2FDF8BB05B41}" presName="childtext" presStyleLbl="solidFgAcc1" presStyleIdx="0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213914-39E0-438E-9003-21AAAEA3A6FE}" type="pres">
      <dgm:prSet presAssocID="{E369E04A-F43D-4C67-9033-0D9D9DC26123}" presName="sibTrans" presStyleCnt="0"/>
      <dgm:spPr/>
    </dgm:pt>
    <dgm:pt modelId="{56E1B143-2966-49B0-9D19-67DABE069164}" type="pres">
      <dgm:prSet presAssocID="{099F9019-1F1A-4F04-B077-60F7EA040301}" presName="parenttextcomposite" presStyleCnt="0"/>
      <dgm:spPr/>
    </dgm:pt>
    <dgm:pt modelId="{0901DEE1-8EEF-4833-B145-FEE26BE81652}" type="pres">
      <dgm:prSet presAssocID="{099F9019-1F1A-4F04-B077-60F7EA040301}" presName="parenttext" presStyleLbl="revTx" presStyleIdx="1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ADDED2-CCF2-4D55-A4F3-F556D211BA9A}" type="pres">
      <dgm:prSet presAssocID="{099F9019-1F1A-4F04-B077-60F7EA040301}" presName="composite" presStyleCnt="0"/>
      <dgm:spPr/>
    </dgm:pt>
    <dgm:pt modelId="{0C4E382F-079A-4AE7-AE4F-A4C6A8E45BEC}" type="pres">
      <dgm:prSet presAssocID="{099F9019-1F1A-4F04-B077-60F7EA040301}" presName="chevron1" presStyleLbl="alignNode1" presStyleIdx="7" presStyleCnt="14"/>
      <dgm:spPr/>
    </dgm:pt>
    <dgm:pt modelId="{6299900E-221C-4DD6-A4C4-446967A03087}" type="pres">
      <dgm:prSet presAssocID="{099F9019-1F1A-4F04-B077-60F7EA040301}" presName="chevron2" presStyleLbl="alignNode1" presStyleIdx="8" presStyleCnt="14"/>
      <dgm:spPr/>
    </dgm:pt>
    <dgm:pt modelId="{7A7D0794-48DD-4233-810E-534E0811C38E}" type="pres">
      <dgm:prSet presAssocID="{099F9019-1F1A-4F04-B077-60F7EA040301}" presName="chevron3" presStyleLbl="alignNode1" presStyleIdx="9" presStyleCnt="14"/>
      <dgm:spPr/>
    </dgm:pt>
    <dgm:pt modelId="{16B43E23-CE1F-4764-85BC-030C8B9B5B9B}" type="pres">
      <dgm:prSet presAssocID="{099F9019-1F1A-4F04-B077-60F7EA040301}" presName="chevron4" presStyleLbl="alignNode1" presStyleIdx="10" presStyleCnt="14"/>
      <dgm:spPr/>
    </dgm:pt>
    <dgm:pt modelId="{5EE9CA64-F913-4ED9-A397-77A7A3E4F9C8}" type="pres">
      <dgm:prSet presAssocID="{099F9019-1F1A-4F04-B077-60F7EA040301}" presName="chevron5" presStyleLbl="alignNode1" presStyleIdx="11" presStyleCnt="14"/>
      <dgm:spPr/>
    </dgm:pt>
    <dgm:pt modelId="{63F00856-D056-4E63-A886-92B740EDAF4C}" type="pres">
      <dgm:prSet presAssocID="{099F9019-1F1A-4F04-B077-60F7EA040301}" presName="chevron6" presStyleLbl="alignNode1" presStyleIdx="12" presStyleCnt="14"/>
      <dgm:spPr/>
    </dgm:pt>
    <dgm:pt modelId="{0B7D4A0B-5A26-4E45-A911-1352B5CB4F7C}" type="pres">
      <dgm:prSet presAssocID="{099F9019-1F1A-4F04-B077-60F7EA040301}" presName="chevron7" presStyleLbl="alignNode1" presStyleIdx="13" presStyleCnt="14"/>
      <dgm:spPr/>
    </dgm:pt>
    <dgm:pt modelId="{F19F8FC2-59E7-41E5-BE9A-E069AF1385B0}" type="pres">
      <dgm:prSet presAssocID="{099F9019-1F1A-4F04-B077-60F7EA040301}" presName="childtext" presStyleLbl="solidFgAcc1" presStyleIdx="1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218690-FEE5-48F9-A8CF-583FCBD7B754}" srcId="{3EBFDBE3-F50B-46E5-B6C8-2FDF8BB05B41}" destId="{0B83B0FB-9CB4-4E1E-BEA8-8E2441BFC422}" srcOrd="0" destOrd="0" parTransId="{C443A4E8-CD36-4ABF-94BC-1745CD8E72D6}" sibTransId="{19DD8B7D-962B-4EBC-9940-29489E40B430}"/>
    <dgm:cxn modelId="{D7C31039-E1C1-4D05-A750-8B98C483D75A}" srcId="{4EA7334F-5EC2-4065-A7DB-151C28937303}" destId="{3EBFDBE3-F50B-46E5-B6C8-2FDF8BB05B41}" srcOrd="0" destOrd="0" parTransId="{2DF61839-1CA6-47A6-810C-2C39143902F3}" sibTransId="{E369E04A-F43D-4C67-9033-0D9D9DC26123}"/>
    <dgm:cxn modelId="{2A79FC2E-6219-45DE-9CAA-24584BF1249A}" type="presOf" srcId="{0B83B0FB-9CB4-4E1E-BEA8-8E2441BFC422}" destId="{72A0840D-850E-472E-933A-E224FDD194C5}" srcOrd="0" destOrd="0" presId="urn:microsoft.com/office/officeart/2008/layout/VerticalAccentList"/>
    <dgm:cxn modelId="{EDDCE045-D926-4E8F-B09D-BF7FAD55FDE7}" srcId="{4EA7334F-5EC2-4065-A7DB-151C28937303}" destId="{099F9019-1F1A-4F04-B077-60F7EA040301}" srcOrd="1" destOrd="0" parTransId="{9E6C1AAF-1325-442E-BA16-8990E4967FBF}" sibTransId="{B82DFCF1-DB26-4582-BC2D-B5BD76907925}"/>
    <dgm:cxn modelId="{51F99B1F-3A3D-462B-B6B4-C82D7CAC4F10}" type="presOf" srcId="{3EBFDBE3-F50B-46E5-B6C8-2FDF8BB05B41}" destId="{E16BDF5B-BF6B-450C-B3F0-02A6DCD0BC5F}" srcOrd="0" destOrd="0" presId="urn:microsoft.com/office/officeart/2008/layout/VerticalAccentList"/>
    <dgm:cxn modelId="{5B871EAB-05A4-41E0-9CFB-2336BD368440}" type="presOf" srcId="{099F9019-1F1A-4F04-B077-60F7EA040301}" destId="{0901DEE1-8EEF-4833-B145-FEE26BE81652}" srcOrd="0" destOrd="0" presId="urn:microsoft.com/office/officeart/2008/layout/VerticalAccentList"/>
    <dgm:cxn modelId="{84025A8C-DC0D-4AE7-94DB-AC49874911BE}" srcId="{099F9019-1F1A-4F04-B077-60F7EA040301}" destId="{A87B481F-BC3C-406C-B119-185DA6F2CEDF}" srcOrd="0" destOrd="0" parTransId="{761B2C54-102C-43E6-A035-EFE882ABA573}" sibTransId="{6221A1EF-2379-4DFC-9927-8BF3C5AE0C21}"/>
    <dgm:cxn modelId="{9DF74625-A169-4C39-B655-F7A45ABC6689}" type="presOf" srcId="{4EA7334F-5EC2-4065-A7DB-151C28937303}" destId="{D4AC71AE-824F-46BB-956E-9671BB0384D0}" srcOrd="0" destOrd="0" presId="urn:microsoft.com/office/officeart/2008/layout/VerticalAccentList"/>
    <dgm:cxn modelId="{1312D636-537C-46B3-8351-79D348889E92}" type="presOf" srcId="{A87B481F-BC3C-406C-B119-185DA6F2CEDF}" destId="{F19F8FC2-59E7-41E5-BE9A-E069AF1385B0}" srcOrd="0" destOrd="0" presId="urn:microsoft.com/office/officeart/2008/layout/VerticalAccentList"/>
    <dgm:cxn modelId="{C97603AB-7B68-4C2D-9255-0285DAE5808B}" type="presParOf" srcId="{D4AC71AE-824F-46BB-956E-9671BB0384D0}" destId="{F3E21B02-F837-4CED-B7E8-E1A82FDDC4DF}" srcOrd="0" destOrd="0" presId="urn:microsoft.com/office/officeart/2008/layout/VerticalAccentList"/>
    <dgm:cxn modelId="{4D5C5A49-DDCF-4431-A0F8-E56858F5ED5C}" type="presParOf" srcId="{F3E21B02-F837-4CED-B7E8-E1A82FDDC4DF}" destId="{E16BDF5B-BF6B-450C-B3F0-02A6DCD0BC5F}" srcOrd="0" destOrd="0" presId="urn:microsoft.com/office/officeart/2008/layout/VerticalAccentList"/>
    <dgm:cxn modelId="{A58EAE4C-33F8-44E2-992A-2090BFB510DE}" type="presParOf" srcId="{D4AC71AE-824F-46BB-956E-9671BB0384D0}" destId="{FCFAA3FB-41A6-4B2D-BB0E-4801D9CC6609}" srcOrd="1" destOrd="0" presId="urn:microsoft.com/office/officeart/2008/layout/VerticalAccentList"/>
    <dgm:cxn modelId="{3D50E5E6-2B52-440D-BDD6-95330E1298CF}" type="presParOf" srcId="{FCFAA3FB-41A6-4B2D-BB0E-4801D9CC6609}" destId="{DC2D3373-8F70-4DFC-865A-3A3FB765308F}" srcOrd="0" destOrd="0" presId="urn:microsoft.com/office/officeart/2008/layout/VerticalAccentList"/>
    <dgm:cxn modelId="{0BEE9079-15E9-4115-9AD3-6F859B477220}" type="presParOf" srcId="{FCFAA3FB-41A6-4B2D-BB0E-4801D9CC6609}" destId="{FC960ABA-F975-49A5-8767-77465180A89D}" srcOrd="1" destOrd="0" presId="urn:microsoft.com/office/officeart/2008/layout/VerticalAccentList"/>
    <dgm:cxn modelId="{3D05511B-EFC4-4263-86E5-2402FFA98B77}" type="presParOf" srcId="{FCFAA3FB-41A6-4B2D-BB0E-4801D9CC6609}" destId="{6A4868E0-EA0D-42A9-9A8F-6ACD7F975D9D}" srcOrd="2" destOrd="0" presId="urn:microsoft.com/office/officeart/2008/layout/VerticalAccentList"/>
    <dgm:cxn modelId="{6430B704-43B9-4E8B-82D1-5B5147EA4CD5}" type="presParOf" srcId="{FCFAA3FB-41A6-4B2D-BB0E-4801D9CC6609}" destId="{E0628697-8E80-4F64-9E32-D3D0A20EE6B4}" srcOrd="3" destOrd="0" presId="urn:microsoft.com/office/officeart/2008/layout/VerticalAccentList"/>
    <dgm:cxn modelId="{4514A210-B799-44D4-8A86-F2AF009CC409}" type="presParOf" srcId="{FCFAA3FB-41A6-4B2D-BB0E-4801D9CC6609}" destId="{63604EE5-85C2-4D95-82B5-4301BAAADFE5}" srcOrd="4" destOrd="0" presId="urn:microsoft.com/office/officeart/2008/layout/VerticalAccentList"/>
    <dgm:cxn modelId="{8B564601-7D7E-48A4-B4DF-02EFBE563666}" type="presParOf" srcId="{FCFAA3FB-41A6-4B2D-BB0E-4801D9CC6609}" destId="{D8BD5555-DA58-40BD-A395-DAA909F5BD5B}" srcOrd="5" destOrd="0" presId="urn:microsoft.com/office/officeart/2008/layout/VerticalAccentList"/>
    <dgm:cxn modelId="{024D39B5-9C87-406E-A7B4-49C0FAEC4603}" type="presParOf" srcId="{FCFAA3FB-41A6-4B2D-BB0E-4801D9CC6609}" destId="{23F2CAA2-0146-4AAA-AE94-982BC5CC9FA0}" srcOrd="6" destOrd="0" presId="urn:microsoft.com/office/officeart/2008/layout/VerticalAccentList"/>
    <dgm:cxn modelId="{7E2E18E4-73A1-4519-BC47-2D6B748107B5}" type="presParOf" srcId="{FCFAA3FB-41A6-4B2D-BB0E-4801D9CC6609}" destId="{72A0840D-850E-472E-933A-E224FDD194C5}" srcOrd="7" destOrd="0" presId="urn:microsoft.com/office/officeart/2008/layout/VerticalAccentList"/>
    <dgm:cxn modelId="{8477AAF1-993C-47D1-AD04-A1C1039B5DD5}" type="presParOf" srcId="{D4AC71AE-824F-46BB-956E-9671BB0384D0}" destId="{98213914-39E0-438E-9003-21AAAEA3A6FE}" srcOrd="2" destOrd="0" presId="urn:microsoft.com/office/officeart/2008/layout/VerticalAccentList"/>
    <dgm:cxn modelId="{790E0467-037B-409C-B117-C9462A10240A}" type="presParOf" srcId="{D4AC71AE-824F-46BB-956E-9671BB0384D0}" destId="{56E1B143-2966-49B0-9D19-67DABE069164}" srcOrd="3" destOrd="0" presId="urn:microsoft.com/office/officeart/2008/layout/VerticalAccentList"/>
    <dgm:cxn modelId="{5B55DBAC-3719-486F-840E-6AEDEFC59405}" type="presParOf" srcId="{56E1B143-2966-49B0-9D19-67DABE069164}" destId="{0901DEE1-8EEF-4833-B145-FEE26BE81652}" srcOrd="0" destOrd="0" presId="urn:microsoft.com/office/officeart/2008/layout/VerticalAccentList"/>
    <dgm:cxn modelId="{4BAE4E85-A567-4C8B-B1C7-9C0B9EA55632}" type="presParOf" srcId="{D4AC71AE-824F-46BB-956E-9671BB0384D0}" destId="{C7ADDED2-CCF2-4D55-A4F3-F556D211BA9A}" srcOrd="4" destOrd="0" presId="urn:microsoft.com/office/officeart/2008/layout/VerticalAccentList"/>
    <dgm:cxn modelId="{CA11F47F-52B3-4933-A4F6-E9A722BE70E4}" type="presParOf" srcId="{C7ADDED2-CCF2-4D55-A4F3-F556D211BA9A}" destId="{0C4E382F-079A-4AE7-AE4F-A4C6A8E45BEC}" srcOrd="0" destOrd="0" presId="urn:microsoft.com/office/officeart/2008/layout/VerticalAccentList"/>
    <dgm:cxn modelId="{E8FF0580-7777-4D08-AEDC-ADE9D185FD15}" type="presParOf" srcId="{C7ADDED2-CCF2-4D55-A4F3-F556D211BA9A}" destId="{6299900E-221C-4DD6-A4C4-446967A03087}" srcOrd="1" destOrd="0" presId="urn:microsoft.com/office/officeart/2008/layout/VerticalAccentList"/>
    <dgm:cxn modelId="{8615EAD5-2705-4FB2-BC56-74A8B0464835}" type="presParOf" srcId="{C7ADDED2-CCF2-4D55-A4F3-F556D211BA9A}" destId="{7A7D0794-48DD-4233-810E-534E0811C38E}" srcOrd="2" destOrd="0" presId="urn:microsoft.com/office/officeart/2008/layout/VerticalAccentList"/>
    <dgm:cxn modelId="{CE89B7C0-7BD2-4705-A5B2-2316AB38F8C3}" type="presParOf" srcId="{C7ADDED2-CCF2-4D55-A4F3-F556D211BA9A}" destId="{16B43E23-CE1F-4764-85BC-030C8B9B5B9B}" srcOrd="3" destOrd="0" presId="urn:microsoft.com/office/officeart/2008/layout/VerticalAccentList"/>
    <dgm:cxn modelId="{BFD5054B-327B-432C-AA8E-3294BECC05D5}" type="presParOf" srcId="{C7ADDED2-CCF2-4D55-A4F3-F556D211BA9A}" destId="{5EE9CA64-F913-4ED9-A397-77A7A3E4F9C8}" srcOrd="4" destOrd="0" presId="urn:microsoft.com/office/officeart/2008/layout/VerticalAccentList"/>
    <dgm:cxn modelId="{FF5E8E54-BE9C-4FFA-BADF-AB050A1DAAB4}" type="presParOf" srcId="{C7ADDED2-CCF2-4D55-A4F3-F556D211BA9A}" destId="{63F00856-D056-4E63-A886-92B740EDAF4C}" srcOrd="5" destOrd="0" presId="urn:microsoft.com/office/officeart/2008/layout/VerticalAccentList"/>
    <dgm:cxn modelId="{B2D078A3-C7F8-458E-906B-9E376D696FF8}" type="presParOf" srcId="{C7ADDED2-CCF2-4D55-A4F3-F556D211BA9A}" destId="{0B7D4A0B-5A26-4E45-A911-1352B5CB4F7C}" srcOrd="6" destOrd="0" presId="urn:microsoft.com/office/officeart/2008/layout/VerticalAccentList"/>
    <dgm:cxn modelId="{A8498395-F91F-43A4-8283-4FCAD2D7FAB5}" type="presParOf" srcId="{C7ADDED2-CCF2-4D55-A4F3-F556D211BA9A}" destId="{F19F8FC2-59E7-41E5-BE9A-E069AF1385B0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EA7334F-5EC2-4065-A7DB-151C28937303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EBFDBE3-F50B-46E5-B6C8-2FDF8BB05B41}">
      <dgm:prSet phldrT="[Text]" custT="1"/>
      <dgm:spPr/>
      <dgm:t>
        <a:bodyPr/>
        <a:lstStyle/>
        <a:p>
          <a:r>
            <a:rPr lang="en-US" sz="2000" dirty="0" err="1" smtClean="0"/>
            <a:t>Berubah-ubah</a:t>
          </a:r>
          <a:endParaRPr lang="en-US" sz="2000" dirty="0"/>
        </a:p>
      </dgm:t>
    </dgm:pt>
    <dgm:pt modelId="{2DF61839-1CA6-47A6-810C-2C39143902F3}" type="parTrans" cxnId="{D7C31039-E1C1-4D05-A750-8B98C483D75A}">
      <dgm:prSet/>
      <dgm:spPr/>
      <dgm:t>
        <a:bodyPr/>
        <a:lstStyle/>
        <a:p>
          <a:endParaRPr lang="en-US" sz="2000"/>
        </a:p>
      </dgm:t>
    </dgm:pt>
    <dgm:pt modelId="{E369E04A-F43D-4C67-9033-0D9D9DC26123}" type="sibTrans" cxnId="{D7C31039-E1C1-4D05-A750-8B98C483D75A}">
      <dgm:prSet/>
      <dgm:spPr/>
      <dgm:t>
        <a:bodyPr/>
        <a:lstStyle/>
        <a:p>
          <a:endParaRPr lang="en-US" sz="2000"/>
        </a:p>
      </dgm:t>
    </dgm:pt>
    <dgm:pt modelId="{0B83B0FB-9CB4-4E1E-BEA8-8E2441BFC422}">
      <dgm:prSet phldrT="[Text]" custT="1"/>
      <dgm:spPr/>
      <dgm:t>
        <a:bodyPr/>
        <a:lstStyle/>
        <a:p>
          <a:r>
            <a:rPr lang="en-US" sz="2000" dirty="0" err="1" smtClean="0"/>
            <a:t>Kualitas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r>
            <a:rPr lang="en-US" sz="2000" dirty="0" smtClean="0"/>
            <a:t> </a:t>
          </a:r>
          <a:r>
            <a:rPr lang="en-US" sz="2000" dirty="0" err="1" smtClean="0"/>
            <a:t>mudah</a:t>
          </a:r>
          <a:r>
            <a:rPr lang="en-US" sz="2000" dirty="0" smtClean="0"/>
            <a:t> </a:t>
          </a:r>
          <a:r>
            <a:rPr lang="en-US" sz="2000" dirty="0" err="1" smtClean="0"/>
            <a:t>berubah-ubah</a:t>
          </a:r>
          <a:r>
            <a:rPr lang="en-US" sz="2000" dirty="0" smtClean="0"/>
            <a:t> </a:t>
          </a:r>
          <a:r>
            <a:rPr lang="en-US" sz="2000" dirty="0" err="1" smtClean="0"/>
            <a:t>karena</a:t>
          </a:r>
          <a:r>
            <a:rPr lang="en-US" sz="2000" dirty="0" smtClean="0"/>
            <a:t> </a:t>
          </a:r>
          <a:r>
            <a:rPr lang="en-US" sz="2000" dirty="0" err="1" smtClean="0"/>
            <a:t>sangat</a:t>
          </a:r>
          <a:r>
            <a:rPr lang="en-US" sz="2000" dirty="0" smtClean="0"/>
            <a:t> </a:t>
          </a:r>
          <a:r>
            <a:rPr lang="en-US" sz="2000" dirty="0" err="1" smtClean="0"/>
            <a:t>bergantung</a:t>
          </a:r>
          <a:r>
            <a:rPr lang="en-US" sz="2000" dirty="0" smtClean="0"/>
            <a:t> </a:t>
          </a:r>
          <a:r>
            <a:rPr lang="en-US" sz="2000" dirty="0" err="1" smtClean="0"/>
            <a:t>pada</a:t>
          </a:r>
          <a:r>
            <a:rPr lang="en-US" sz="2000" dirty="0" smtClean="0"/>
            <a:t> </a:t>
          </a:r>
          <a:r>
            <a:rPr lang="en-US" sz="2000" dirty="0" err="1" smtClean="0"/>
            <a:t>pihak</a:t>
          </a:r>
          <a:r>
            <a:rPr lang="en-US" sz="2000" dirty="0" smtClean="0"/>
            <a:t> yang </a:t>
          </a:r>
          <a:r>
            <a:rPr lang="en-US" sz="2000" dirty="0" err="1" smtClean="0"/>
            <a:t>menyajikan</a:t>
          </a:r>
          <a:r>
            <a:rPr lang="en-US" sz="2000" dirty="0" smtClean="0"/>
            <a:t>, </a:t>
          </a:r>
          <a:r>
            <a:rPr lang="en-US" sz="2000" dirty="0" err="1" smtClean="0"/>
            <a:t>waktu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</a:t>
          </a:r>
          <a:r>
            <a:rPr lang="en-US" sz="2000" dirty="0" err="1" smtClean="0"/>
            <a:t>tempat</a:t>
          </a:r>
          <a:r>
            <a:rPr lang="en-US" sz="2000" dirty="0" smtClean="0"/>
            <a:t> </a:t>
          </a:r>
          <a:r>
            <a:rPr lang="en-US" sz="2000" dirty="0" err="1" smtClean="0"/>
            <a:t>penyajian</a:t>
          </a:r>
          <a:r>
            <a:rPr lang="en-US" sz="2000" dirty="0" smtClean="0"/>
            <a:t>, </a:t>
          </a:r>
          <a:r>
            <a:rPr lang="en-US" sz="2000" dirty="0" err="1" smtClean="0"/>
            <a:t>serta</a:t>
          </a:r>
          <a:r>
            <a:rPr lang="en-US" sz="2000" dirty="0" smtClean="0"/>
            <a:t> </a:t>
          </a:r>
          <a:r>
            <a:rPr lang="en-US" sz="2000" dirty="0" err="1" smtClean="0"/>
            <a:t>pihak</a:t>
          </a:r>
          <a:r>
            <a:rPr lang="en-US" sz="2000" dirty="0" smtClean="0"/>
            <a:t> yang </a:t>
          </a:r>
          <a:r>
            <a:rPr lang="en-US" sz="2000" dirty="0" err="1" smtClean="0"/>
            <a:t>disajikan</a:t>
          </a:r>
          <a:r>
            <a:rPr lang="en-US" sz="2000" dirty="0" smtClean="0"/>
            <a:t>.</a:t>
          </a:r>
          <a:endParaRPr lang="en-US" sz="2000" dirty="0"/>
        </a:p>
      </dgm:t>
    </dgm:pt>
    <dgm:pt modelId="{C443A4E8-CD36-4ABF-94BC-1745CD8E72D6}" type="parTrans" cxnId="{75218690-FEE5-48F9-A8CF-583FCBD7B754}">
      <dgm:prSet/>
      <dgm:spPr/>
      <dgm:t>
        <a:bodyPr/>
        <a:lstStyle/>
        <a:p>
          <a:endParaRPr lang="en-US" sz="2000"/>
        </a:p>
      </dgm:t>
    </dgm:pt>
    <dgm:pt modelId="{19DD8B7D-962B-4EBC-9940-29489E40B430}" type="sibTrans" cxnId="{75218690-FEE5-48F9-A8CF-583FCBD7B754}">
      <dgm:prSet/>
      <dgm:spPr/>
      <dgm:t>
        <a:bodyPr/>
        <a:lstStyle/>
        <a:p>
          <a:endParaRPr lang="en-US" sz="2000"/>
        </a:p>
      </dgm:t>
    </dgm:pt>
    <dgm:pt modelId="{099F9019-1F1A-4F04-B077-60F7EA040301}">
      <dgm:prSet phldrT="[Text]" custT="1"/>
      <dgm:spPr/>
      <dgm:t>
        <a:bodyPr/>
        <a:lstStyle/>
        <a:p>
          <a:r>
            <a:rPr lang="en-US" sz="2000" dirty="0" err="1" smtClean="0"/>
            <a:t>Mudah</a:t>
          </a:r>
          <a:r>
            <a:rPr lang="en-US" sz="2000" dirty="0" smtClean="0"/>
            <a:t> </a:t>
          </a:r>
          <a:r>
            <a:rPr lang="en-US" sz="2000" dirty="0" err="1" smtClean="0"/>
            <a:t>lenyap</a:t>
          </a:r>
          <a:endParaRPr lang="en-US" sz="2000" dirty="0"/>
        </a:p>
      </dgm:t>
    </dgm:pt>
    <dgm:pt modelId="{9E6C1AAF-1325-442E-BA16-8990E4967FBF}" type="parTrans" cxnId="{EDDCE045-D926-4E8F-B09D-BF7FAD55FDE7}">
      <dgm:prSet/>
      <dgm:spPr/>
      <dgm:t>
        <a:bodyPr/>
        <a:lstStyle/>
        <a:p>
          <a:endParaRPr lang="en-US" sz="2000"/>
        </a:p>
      </dgm:t>
    </dgm:pt>
    <dgm:pt modelId="{B82DFCF1-DB26-4582-BC2D-B5BD76907925}" type="sibTrans" cxnId="{EDDCE045-D926-4E8F-B09D-BF7FAD55FDE7}">
      <dgm:prSet/>
      <dgm:spPr/>
      <dgm:t>
        <a:bodyPr/>
        <a:lstStyle/>
        <a:p>
          <a:endParaRPr lang="en-US" sz="2000"/>
        </a:p>
      </dgm:t>
    </dgm:pt>
    <dgm:pt modelId="{A87B481F-BC3C-406C-B119-185DA6F2CEDF}">
      <dgm:prSet phldrT="[Text]" custT="1"/>
      <dgm:spPr/>
      <dgm:t>
        <a:bodyPr/>
        <a:lstStyle/>
        <a:p>
          <a:r>
            <a:rPr lang="en-US" sz="2000" dirty="0" err="1" smtClean="0"/>
            <a:t>Jasa</a:t>
          </a:r>
          <a:r>
            <a:rPr lang="en-US" sz="2000" dirty="0" smtClean="0"/>
            <a:t> tidak </a:t>
          </a:r>
          <a:r>
            <a:rPr lang="en-US" sz="2000" dirty="0" err="1" smtClean="0"/>
            <a:t>dapat</a:t>
          </a:r>
          <a:r>
            <a:rPr lang="en-US" sz="2000" dirty="0" smtClean="0"/>
            <a:t> </a:t>
          </a:r>
          <a:r>
            <a:rPr lang="en-US" sz="2000" dirty="0" err="1" smtClean="0"/>
            <a:t>disimpan</a:t>
          </a:r>
          <a:r>
            <a:rPr lang="en-US" sz="2000" dirty="0" smtClean="0"/>
            <a:t>. </a:t>
          </a:r>
          <a:r>
            <a:rPr lang="en-US" sz="2000" dirty="0" err="1" smtClean="0"/>
            <a:t>Artinya</a:t>
          </a:r>
          <a:r>
            <a:rPr lang="en-US" sz="2000" dirty="0" smtClean="0"/>
            <a:t>, </a:t>
          </a:r>
          <a:r>
            <a:rPr lang="en-US" sz="2000" dirty="0" err="1" smtClean="0"/>
            <a:t>apabila</a:t>
          </a:r>
          <a:r>
            <a:rPr lang="en-US" sz="2000" dirty="0" smtClean="0"/>
            <a:t> </a:t>
          </a:r>
          <a:r>
            <a:rPr lang="en-US" sz="2000" dirty="0" err="1" smtClean="0"/>
            <a:t>suatu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r>
            <a:rPr lang="en-US" sz="2000" dirty="0" smtClean="0"/>
            <a:t> tidak </a:t>
          </a:r>
          <a:r>
            <a:rPr lang="en-US" sz="2000" dirty="0" err="1" smtClean="0"/>
            <a:t>digunakan</a:t>
          </a:r>
          <a:r>
            <a:rPr lang="en-US" sz="2000" dirty="0" smtClean="0"/>
            <a:t>, </a:t>
          </a:r>
          <a:r>
            <a:rPr lang="en-US" sz="2000" dirty="0" err="1" smtClean="0"/>
            <a:t>jasa</a:t>
          </a:r>
          <a:r>
            <a:rPr lang="en-US" sz="2000" dirty="0" smtClean="0"/>
            <a:t> </a:t>
          </a:r>
          <a:r>
            <a:rPr lang="en-US" sz="2000" dirty="0" err="1" smtClean="0"/>
            <a:t>tersebut</a:t>
          </a:r>
          <a:r>
            <a:rPr lang="en-US" sz="2000" dirty="0" smtClean="0"/>
            <a:t> </a:t>
          </a:r>
          <a:r>
            <a:rPr lang="en-US" sz="2000" dirty="0" err="1" smtClean="0"/>
            <a:t>akan</a:t>
          </a:r>
          <a:r>
            <a:rPr lang="en-US" sz="2000" dirty="0" smtClean="0"/>
            <a:t> </a:t>
          </a:r>
          <a:r>
            <a:rPr lang="en-US" sz="2000" dirty="0" err="1" smtClean="0"/>
            <a:t>hilang</a:t>
          </a:r>
          <a:r>
            <a:rPr lang="en-US" sz="2000" dirty="0" smtClean="0"/>
            <a:t>. </a:t>
          </a:r>
          <a:r>
            <a:rPr lang="en-US" sz="2000" dirty="0" err="1" smtClean="0"/>
            <a:t>Dengan</a:t>
          </a:r>
          <a:r>
            <a:rPr lang="en-US" sz="2000" dirty="0" smtClean="0"/>
            <a:t> </a:t>
          </a:r>
          <a:r>
            <a:rPr lang="en-US" sz="2000" dirty="0" err="1" smtClean="0"/>
            <a:t>demikian</a:t>
          </a:r>
          <a:r>
            <a:rPr lang="en-US" sz="2000" dirty="0" smtClean="0"/>
            <a:t>, </a:t>
          </a:r>
          <a:r>
            <a:rPr lang="en-US" sz="2000" dirty="0" err="1" smtClean="0"/>
            <a:t>Anda</a:t>
          </a:r>
          <a:r>
            <a:rPr lang="en-US" sz="2000" dirty="0" smtClean="0"/>
            <a:t> tidak </a:t>
          </a:r>
          <a:r>
            <a:rPr lang="en-US" sz="2000" dirty="0" err="1" smtClean="0"/>
            <a:t>bisa</a:t>
          </a:r>
          <a:r>
            <a:rPr lang="en-US" sz="2000" dirty="0" smtClean="0"/>
            <a:t> </a:t>
          </a:r>
          <a:r>
            <a:rPr lang="en-US" sz="2000" dirty="0" err="1" smtClean="0"/>
            <a:t>menggunakan</a:t>
          </a:r>
          <a:r>
            <a:rPr lang="en-US" sz="2000" dirty="0" smtClean="0"/>
            <a:t> </a:t>
          </a:r>
          <a:r>
            <a:rPr lang="en-US" sz="2000" dirty="0" err="1" smtClean="0"/>
            <a:t>jasa</a:t>
          </a:r>
          <a:r>
            <a:rPr lang="en-US" sz="2000" dirty="0" smtClean="0"/>
            <a:t> yang </a:t>
          </a:r>
          <a:r>
            <a:rPr lang="en-US" sz="2000" dirty="0" err="1" smtClean="0"/>
            <a:t>sama</a:t>
          </a:r>
          <a:r>
            <a:rPr lang="en-US" sz="2000" dirty="0" smtClean="0"/>
            <a:t> di </a:t>
          </a:r>
          <a:r>
            <a:rPr lang="en-US" sz="2000" dirty="0" err="1" smtClean="0"/>
            <a:t>masa</a:t>
          </a:r>
          <a:r>
            <a:rPr lang="en-US" sz="2000" dirty="0" smtClean="0"/>
            <a:t> </a:t>
          </a:r>
          <a:r>
            <a:rPr lang="en-US" sz="2000" dirty="0" err="1" smtClean="0"/>
            <a:t>mendatang</a:t>
          </a:r>
          <a:r>
            <a:rPr lang="en-US" sz="2000" dirty="0" smtClean="0"/>
            <a:t>.</a:t>
          </a:r>
          <a:endParaRPr lang="en-US" sz="2000" dirty="0"/>
        </a:p>
      </dgm:t>
    </dgm:pt>
    <dgm:pt modelId="{761B2C54-102C-43E6-A035-EFE882ABA573}" type="parTrans" cxnId="{84025A8C-DC0D-4AE7-94DB-AC49874911BE}">
      <dgm:prSet/>
      <dgm:spPr/>
      <dgm:t>
        <a:bodyPr/>
        <a:lstStyle/>
        <a:p>
          <a:endParaRPr lang="en-US" sz="2000"/>
        </a:p>
      </dgm:t>
    </dgm:pt>
    <dgm:pt modelId="{6221A1EF-2379-4DFC-9927-8BF3C5AE0C21}" type="sibTrans" cxnId="{84025A8C-DC0D-4AE7-94DB-AC49874911BE}">
      <dgm:prSet/>
      <dgm:spPr/>
      <dgm:t>
        <a:bodyPr/>
        <a:lstStyle/>
        <a:p>
          <a:endParaRPr lang="en-US" sz="2000"/>
        </a:p>
      </dgm:t>
    </dgm:pt>
    <dgm:pt modelId="{D4AC71AE-824F-46BB-956E-9671BB0384D0}" type="pres">
      <dgm:prSet presAssocID="{4EA7334F-5EC2-4065-A7DB-151C2893730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id-ID"/>
        </a:p>
      </dgm:t>
    </dgm:pt>
    <dgm:pt modelId="{F3E21B02-F837-4CED-B7E8-E1A82FDDC4DF}" type="pres">
      <dgm:prSet presAssocID="{3EBFDBE3-F50B-46E5-B6C8-2FDF8BB05B41}" presName="parenttextcomposite" presStyleCnt="0"/>
      <dgm:spPr/>
    </dgm:pt>
    <dgm:pt modelId="{E16BDF5B-BF6B-450C-B3F0-02A6DCD0BC5F}" type="pres">
      <dgm:prSet presAssocID="{3EBFDBE3-F50B-46E5-B6C8-2FDF8BB05B41}" presName="parenttext" presStyleLbl="revTx" presStyleIdx="0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FAA3FB-41A6-4B2D-BB0E-4801D9CC6609}" type="pres">
      <dgm:prSet presAssocID="{3EBFDBE3-F50B-46E5-B6C8-2FDF8BB05B41}" presName="composite" presStyleCnt="0"/>
      <dgm:spPr/>
    </dgm:pt>
    <dgm:pt modelId="{DC2D3373-8F70-4DFC-865A-3A3FB765308F}" type="pres">
      <dgm:prSet presAssocID="{3EBFDBE3-F50B-46E5-B6C8-2FDF8BB05B41}" presName="chevron1" presStyleLbl="alignNode1" presStyleIdx="0" presStyleCnt="14"/>
      <dgm:spPr/>
    </dgm:pt>
    <dgm:pt modelId="{FC960ABA-F975-49A5-8767-77465180A89D}" type="pres">
      <dgm:prSet presAssocID="{3EBFDBE3-F50B-46E5-B6C8-2FDF8BB05B41}" presName="chevron2" presStyleLbl="alignNode1" presStyleIdx="1" presStyleCnt="14"/>
      <dgm:spPr/>
    </dgm:pt>
    <dgm:pt modelId="{6A4868E0-EA0D-42A9-9A8F-6ACD7F975D9D}" type="pres">
      <dgm:prSet presAssocID="{3EBFDBE3-F50B-46E5-B6C8-2FDF8BB05B41}" presName="chevron3" presStyleLbl="alignNode1" presStyleIdx="2" presStyleCnt="14"/>
      <dgm:spPr/>
    </dgm:pt>
    <dgm:pt modelId="{E0628697-8E80-4F64-9E32-D3D0A20EE6B4}" type="pres">
      <dgm:prSet presAssocID="{3EBFDBE3-F50B-46E5-B6C8-2FDF8BB05B41}" presName="chevron4" presStyleLbl="alignNode1" presStyleIdx="3" presStyleCnt="14"/>
      <dgm:spPr/>
    </dgm:pt>
    <dgm:pt modelId="{63604EE5-85C2-4D95-82B5-4301BAAADFE5}" type="pres">
      <dgm:prSet presAssocID="{3EBFDBE3-F50B-46E5-B6C8-2FDF8BB05B41}" presName="chevron5" presStyleLbl="alignNode1" presStyleIdx="4" presStyleCnt="14"/>
      <dgm:spPr/>
    </dgm:pt>
    <dgm:pt modelId="{D8BD5555-DA58-40BD-A395-DAA909F5BD5B}" type="pres">
      <dgm:prSet presAssocID="{3EBFDBE3-F50B-46E5-B6C8-2FDF8BB05B41}" presName="chevron6" presStyleLbl="alignNode1" presStyleIdx="5" presStyleCnt="14"/>
      <dgm:spPr/>
    </dgm:pt>
    <dgm:pt modelId="{23F2CAA2-0146-4AAA-AE94-982BC5CC9FA0}" type="pres">
      <dgm:prSet presAssocID="{3EBFDBE3-F50B-46E5-B6C8-2FDF8BB05B41}" presName="chevron7" presStyleLbl="alignNode1" presStyleIdx="6" presStyleCnt="14"/>
      <dgm:spPr/>
    </dgm:pt>
    <dgm:pt modelId="{72A0840D-850E-472E-933A-E224FDD194C5}" type="pres">
      <dgm:prSet presAssocID="{3EBFDBE3-F50B-46E5-B6C8-2FDF8BB05B41}" presName="childtext" presStyleLbl="solidFgAcc1" presStyleIdx="0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213914-39E0-438E-9003-21AAAEA3A6FE}" type="pres">
      <dgm:prSet presAssocID="{E369E04A-F43D-4C67-9033-0D9D9DC26123}" presName="sibTrans" presStyleCnt="0"/>
      <dgm:spPr/>
    </dgm:pt>
    <dgm:pt modelId="{56E1B143-2966-49B0-9D19-67DABE069164}" type="pres">
      <dgm:prSet presAssocID="{099F9019-1F1A-4F04-B077-60F7EA040301}" presName="parenttextcomposite" presStyleCnt="0"/>
      <dgm:spPr/>
    </dgm:pt>
    <dgm:pt modelId="{0901DEE1-8EEF-4833-B145-FEE26BE81652}" type="pres">
      <dgm:prSet presAssocID="{099F9019-1F1A-4F04-B077-60F7EA040301}" presName="parenttext" presStyleLbl="revTx" presStyleIdx="1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ADDED2-CCF2-4D55-A4F3-F556D211BA9A}" type="pres">
      <dgm:prSet presAssocID="{099F9019-1F1A-4F04-B077-60F7EA040301}" presName="composite" presStyleCnt="0"/>
      <dgm:spPr/>
    </dgm:pt>
    <dgm:pt modelId="{0C4E382F-079A-4AE7-AE4F-A4C6A8E45BEC}" type="pres">
      <dgm:prSet presAssocID="{099F9019-1F1A-4F04-B077-60F7EA040301}" presName="chevron1" presStyleLbl="alignNode1" presStyleIdx="7" presStyleCnt="14"/>
      <dgm:spPr/>
    </dgm:pt>
    <dgm:pt modelId="{6299900E-221C-4DD6-A4C4-446967A03087}" type="pres">
      <dgm:prSet presAssocID="{099F9019-1F1A-4F04-B077-60F7EA040301}" presName="chevron2" presStyleLbl="alignNode1" presStyleIdx="8" presStyleCnt="14"/>
      <dgm:spPr/>
    </dgm:pt>
    <dgm:pt modelId="{7A7D0794-48DD-4233-810E-534E0811C38E}" type="pres">
      <dgm:prSet presAssocID="{099F9019-1F1A-4F04-B077-60F7EA040301}" presName="chevron3" presStyleLbl="alignNode1" presStyleIdx="9" presStyleCnt="14"/>
      <dgm:spPr/>
    </dgm:pt>
    <dgm:pt modelId="{16B43E23-CE1F-4764-85BC-030C8B9B5B9B}" type="pres">
      <dgm:prSet presAssocID="{099F9019-1F1A-4F04-B077-60F7EA040301}" presName="chevron4" presStyleLbl="alignNode1" presStyleIdx="10" presStyleCnt="14"/>
      <dgm:spPr/>
    </dgm:pt>
    <dgm:pt modelId="{5EE9CA64-F913-4ED9-A397-77A7A3E4F9C8}" type="pres">
      <dgm:prSet presAssocID="{099F9019-1F1A-4F04-B077-60F7EA040301}" presName="chevron5" presStyleLbl="alignNode1" presStyleIdx="11" presStyleCnt="14"/>
      <dgm:spPr/>
    </dgm:pt>
    <dgm:pt modelId="{63F00856-D056-4E63-A886-92B740EDAF4C}" type="pres">
      <dgm:prSet presAssocID="{099F9019-1F1A-4F04-B077-60F7EA040301}" presName="chevron6" presStyleLbl="alignNode1" presStyleIdx="12" presStyleCnt="14"/>
      <dgm:spPr/>
    </dgm:pt>
    <dgm:pt modelId="{0B7D4A0B-5A26-4E45-A911-1352B5CB4F7C}" type="pres">
      <dgm:prSet presAssocID="{099F9019-1F1A-4F04-B077-60F7EA040301}" presName="chevron7" presStyleLbl="alignNode1" presStyleIdx="13" presStyleCnt="14"/>
      <dgm:spPr/>
    </dgm:pt>
    <dgm:pt modelId="{F19F8FC2-59E7-41E5-BE9A-E069AF1385B0}" type="pres">
      <dgm:prSet presAssocID="{099F9019-1F1A-4F04-B077-60F7EA040301}" presName="childtext" presStyleLbl="solidFgAcc1" presStyleIdx="1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07EF7F-9ABB-4BB1-AF1C-217355B6747A}" type="presOf" srcId="{3EBFDBE3-F50B-46E5-B6C8-2FDF8BB05B41}" destId="{E16BDF5B-BF6B-450C-B3F0-02A6DCD0BC5F}" srcOrd="0" destOrd="0" presId="urn:microsoft.com/office/officeart/2008/layout/VerticalAccentList"/>
    <dgm:cxn modelId="{75218690-FEE5-48F9-A8CF-583FCBD7B754}" srcId="{3EBFDBE3-F50B-46E5-B6C8-2FDF8BB05B41}" destId="{0B83B0FB-9CB4-4E1E-BEA8-8E2441BFC422}" srcOrd="0" destOrd="0" parTransId="{C443A4E8-CD36-4ABF-94BC-1745CD8E72D6}" sibTransId="{19DD8B7D-962B-4EBC-9940-29489E40B430}"/>
    <dgm:cxn modelId="{F4CAFD79-E2CE-41DF-8C11-3B39C9F75107}" type="presOf" srcId="{0B83B0FB-9CB4-4E1E-BEA8-8E2441BFC422}" destId="{72A0840D-850E-472E-933A-E224FDD194C5}" srcOrd="0" destOrd="0" presId="urn:microsoft.com/office/officeart/2008/layout/VerticalAccentList"/>
    <dgm:cxn modelId="{EDDCE045-D926-4E8F-B09D-BF7FAD55FDE7}" srcId="{4EA7334F-5EC2-4065-A7DB-151C28937303}" destId="{099F9019-1F1A-4F04-B077-60F7EA040301}" srcOrd="1" destOrd="0" parTransId="{9E6C1AAF-1325-442E-BA16-8990E4967FBF}" sibTransId="{B82DFCF1-DB26-4582-BC2D-B5BD76907925}"/>
    <dgm:cxn modelId="{84025A8C-DC0D-4AE7-94DB-AC49874911BE}" srcId="{099F9019-1F1A-4F04-B077-60F7EA040301}" destId="{A87B481F-BC3C-406C-B119-185DA6F2CEDF}" srcOrd="0" destOrd="0" parTransId="{761B2C54-102C-43E6-A035-EFE882ABA573}" sibTransId="{6221A1EF-2379-4DFC-9927-8BF3C5AE0C21}"/>
    <dgm:cxn modelId="{D7C31039-E1C1-4D05-A750-8B98C483D75A}" srcId="{4EA7334F-5EC2-4065-A7DB-151C28937303}" destId="{3EBFDBE3-F50B-46E5-B6C8-2FDF8BB05B41}" srcOrd="0" destOrd="0" parTransId="{2DF61839-1CA6-47A6-810C-2C39143902F3}" sibTransId="{E369E04A-F43D-4C67-9033-0D9D9DC26123}"/>
    <dgm:cxn modelId="{7A7E0456-37E7-4BAA-B68D-174B9E24C61B}" type="presOf" srcId="{4EA7334F-5EC2-4065-A7DB-151C28937303}" destId="{D4AC71AE-824F-46BB-956E-9671BB0384D0}" srcOrd="0" destOrd="0" presId="urn:microsoft.com/office/officeart/2008/layout/VerticalAccentList"/>
    <dgm:cxn modelId="{0C853ABE-7098-4305-B1A1-2E10A8C21ECF}" type="presOf" srcId="{A87B481F-BC3C-406C-B119-185DA6F2CEDF}" destId="{F19F8FC2-59E7-41E5-BE9A-E069AF1385B0}" srcOrd="0" destOrd="0" presId="urn:microsoft.com/office/officeart/2008/layout/VerticalAccentList"/>
    <dgm:cxn modelId="{A24DF9C1-0788-49E3-A457-B31FD80AF29F}" type="presOf" srcId="{099F9019-1F1A-4F04-B077-60F7EA040301}" destId="{0901DEE1-8EEF-4833-B145-FEE26BE81652}" srcOrd="0" destOrd="0" presId="urn:microsoft.com/office/officeart/2008/layout/VerticalAccentList"/>
    <dgm:cxn modelId="{79156EE4-4BE3-4048-A583-1AA8D0403DB3}" type="presParOf" srcId="{D4AC71AE-824F-46BB-956E-9671BB0384D0}" destId="{F3E21B02-F837-4CED-B7E8-E1A82FDDC4DF}" srcOrd="0" destOrd="0" presId="urn:microsoft.com/office/officeart/2008/layout/VerticalAccentList"/>
    <dgm:cxn modelId="{621E9DC3-AB99-4652-9C43-0AE915BBDD5C}" type="presParOf" srcId="{F3E21B02-F837-4CED-B7E8-E1A82FDDC4DF}" destId="{E16BDF5B-BF6B-450C-B3F0-02A6DCD0BC5F}" srcOrd="0" destOrd="0" presId="urn:microsoft.com/office/officeart/2008/layout/VerticalAccentList"/>
    <dgm:cxn modelId="{A64146B0-9539-46EF-AF49-966ABF0DB630}" type="presParOf" srcId="{D4AC71AE-824F-46BB-956E-9671BB0384D0}" destId="{FCFAA3FB-41A6-4B2D-BB0E-4801D9CC6609}" srcOrd="1" destOrd="0" presId="urn:microsoft.com/office/officeart/2008/layout/VerticalAccentList"/>
    <dgm:cxn modelId="{F30270C5-FF5B-477D-9F4D-D66CC253958A}" type="presParOf" srcId="{FCFAA3FB-41A6-4B2D-BB0E-4801D9CC6609}" destId="{DC2D3373-8F70-4DFC-865A-3A3FB765308F}" srcOrd="0" destOrd="0" presId="urn:microsoft.com/office/officeart/2008/layout/VerticalAccentList"/>
    <dgm:cxn modelId="{ECE73080-BB2B-4F16-A867-E7172EC81099}" type="presParOf" srcId="{FCFAA3FB-41A6-4B2D-BB0E-4801D9CC6609}" destId="{FC960ABA-F975-49A5-8767-77465180A89D}" srcOrd="1" destOrd="0" presId="urn:microsoft.com/office/officeart/2008/layout/VerticalAccentList"/>
    <dgm:cxn modelId="{4FFDBDEB-87C1-485B-BFD0-9F12C480D181}" type="presParOf" srcId="{FCFAA3FB-41A6-4B2D-BB0E-4801D9CC6609}" destId="{6A4868E0-EA0D-42A9-9A8F-6ACD7F975D9D}" srcOrd="2" destOrd="0" presId="urn:microsoft.com/office/officeart/2008/layout/VerticalAccentList"/>
    <dgm:cxn modelId="{98779AE2-FD10-4F86-91A3-2BA83CC72EE0}" type="presParOf" srcId="{FCFAA3FB-41A6-4B2D-BB0E-4801D9CC6609}" destId="{E0628697-8E80-4F64-9E32-D3D0A20EE6B4}" srcOrd="3" destOrd="0" presId="urn:microsoft.com/office/officeart/2008/layout/VerticalAccentList"/>
    <dgm:cxn modelId="{C77B6928-2640-4CBA-BB2E-14D105AF2053}" type="presParOf" srcId="{FCFAA3FB-41A6-4B2D-BB0E-4801D9CC6609}" destId="{63604EE5-85C2-4D95-82B5-4301BAAADFE5}" srcOrd="4" destOrd="0" presId="urn:microsoft.com/office/officeart/2008/layout/VerticalAccentList"/>
    <dgm:cxn modelId="{9D895FE3-9208-4CCD-9AAF-59DC738B90DA}" type="presParOf" srcId="{FCFAA3FB-41A6-4B2D-BB0E-4801D9CC6609}" destId="{D8BD5555-DA58-40BD-A395-DAA909F5BD5B}" srcOrd="5" destOrd="0" presId="urn:microsoft.com/office/officeart/2008/layout/VerticalAccentList"/>
    <dgm:cxn modelId="{AB5C5794-F8E9-41C6-8088-F70B889A403E}" type="presParOf" srcId="{FCFAA3FB-41A6-4B2D-BB0E-4801D9CC6609}" destId="{23F2CAA2-0146-4AAA-AE94-982BC5CC9FA0}" srcOrd="6" destOrd="0" presId="urn:microsoft.com/office/officeart/2008/layout/VerticalAccentList"/>
    <dgm:cxn modelId="{A326B283-9A34-45B0-BAB5-EBDBDC0BFE24}" type="presParOf" srcId="{FCFAA3FB-41A6-4B2D-BB0E-4801D9CC6609}" destId="{72A0840D-850E-472E-933A-E224FDD194C5}" srcOrd="7" destOrd="0" presId="urn:microsoft.com/office/officeart/2008/layout/VerticalAccentList"/>
    <dgm:cxn modelId="{B84DDB01-6D58-4AD6-8135-833428C9EBC4}" type="presParOf" srcId="{D4AC71AE-824F-46BB-956E-9671BB0384D0}" destId="{98213914-39E0-438E-9003-21AAAEA3A6FE}" srcOrd="2" destOrd="0" presId="urn:microsoft.com/office/officeart/2008/layout/VerticalAccentList"/>
    <dgm:cxn modelId="{B7BA4878-1662-4810-BF08-5566513F765F}" type="presParOf" srcId="{D4AC71AE-824F-46BB-956E-9671BB0384D0}" destId="{56E1B143-2966-49B0-9D19-67DABE069164}" srcOrd="3" destOrd="0" presId="urn:microsoft.com/office/officeart/2008/layout/VerticalAccentList"/>
    <dgm:cxn modelId="{3C108E7A-0175-4D76-AC09-3C74FEA4CE5A}" type="presParOf" srcId="{56E1B143-2966-49B0-9D19-67DABE069164}" destId="{0901DEE1-8EEF-4833-B145-FEE26BE81652}" srcOrd="0" destOrd="0" presId="urn:microsoft.com/office/officeart/2008/layout/VerticalAccentList"/>
    <dgm:cxn modelId="{83CF3207-8B6C-4EAA-A5B1-578BF3BF9AE1}" type="presParOf" srcId="{D4AC71AE-824F-46BB-956E-9671BB0384D0}" destId="{C7ADDED2-CCF2-4D55-A4F3-F556D211BA9A}" srcOrd="4" destOrd="0" presId="urn:microsoft.com/office/officeart/2008/layout/VerticalAccentList"/>
    <dgm:cxn modelId="{8B55D653-B68C-4C20-8FA1-85C712C778A2}" type="presParOf" srcId="{C7ADDED2-CCF2-4D55-A4F3-F556D211BA9A}" destId="{0C4E382F-079A-4AE7-AE4F-A4C6A8E45BEC}" srcOrd="0" destOrd="0" presId="urn:microsoft.com/office/officeart/2008/layout/VerticalAccentList"/>
    <dgm:cxn modelId="{2C265E5B-57CF-443C-B33D-400CA99DCA54}" type="presParOf" srcId="{C7ADDED2-CCF2-4D55-A4F3-F556D211BA9A}" destId="{6299900E-221C-4DD6-A4C4-446967A03087}" srcOrd="1" destOrd="0" presId="urn:microsoft.com/office/officeart/2008/layout/VerticalAccentList"/>
    <dgm:cxn modelId="{FA4A1837-72FD-4557-9A72-56FB1B1A2BF5}" type="presParOf" srcId="{C7ADDED2-CCF2-4D55-A4F3-F556D211BA9A}" destId="{7A7D0794-48DD-4233-810E-534E0811C38E}" srcOrd="2" destOrd="0" presId="urn:microsoft.com/office/officeart/2008/layout/VerticalAccentList"/>
    <dgm:cxn modelId="{C3BEC71E-49FC-4EB0-AB65-676A887808F0}" type="presParOf" srcId="{C7ADDED2-CCF2-4D55-A4F3-F556D211BA9A}" destId="{16B43E23-CE1F-4764-85BC-030C8B9B5B9B}" srcOrd="3" destOrd="0" presId="urn:microsoft.com/office/officeart/2008/layout/VerticalAccentList"/>
    <dgm:cxn modelId="{6D2B5D4C-7FEA-460C-96CF-D2DD65939F6E}" type="presParOf" srcId="{C7ADDED2-CCF2-4D55-A4F3-F556D211BA9A}" destId="{5EE9CA64-F913-4ED9-A397-77A7A3E4F9C8}" srcOrd="4" destOrd="0" presId="urn:microsoft.com/office/officeart/2008/layout/VerticalAccentList"/>
    <dgm:cxn modelId="{83E06FC7-D0F2-4541-864E-6546C4938A78}" type="presParOf" srcId="{C7ADDED2-CCF2-4D55-A4F3-F556D211BA9A}" destId="{63F00856-D056-4E63-A886-92B740EDAF4C}" srcOrd="5" destOrd="0" presId="urn:microsoft.com/office/officeart/2008/layout/VerticalAccentList"/>
    <dgm:cxn modelId="{38DC051A-C79B-46F1-B620-A4505BF45508}" type="presParOf" srcId="{C7ADDED2-CCF2-4D55-A4F3-F556D211BA9A}" destId="{0B7D4A0B-5A26-4E45-A911-1352B5CB4F7C}" srcOrd="6" destOrd="0" presId="urn:microsoft.com/office/officeart/2008/layout/VerticalAccentList"/>
    <dgm:cxn modelId="{AA44AEA8-EABE-4C2E-A452-7A7F38EDFF03}" type="presParOf" srcId="{C7ADDED2-CCF2-4D55-A4F3-F556D211BA9A}" destId="{F19F8FC2-59E7-41E5-BE9A-E069AF1385B0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DD45458-A44C-4914-BB94-26D7FA8D7D6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3BB1949-0B25-48D6-802B-454A95DAD308}">
      <dgm:prSet phldrT="[Text]" custT="1"/>
      <dgm:spPr/>
      <dgm:t>
        <a:bodyPr/>
        <a:lstStyle/>
        <a:p>
          <a:r>
            <a:rPr lang="en-US" sz="2000" dirty="0" err="1" smtClean="0"/>
            <a:t>Siklus</a:t>
          </a:r>
          <a:r>
            <a:rPr lang="en-US" sz="2000" dirty="0" smtClean="0"/>
            <a:t> </a:t>
          </a:r>
          <a:r>
            <a:rPr lang="en-US" sz="2000" dirty="0" err="1" smtClean="0"/>
            <a:t>Hidup</a:t>
          </a:r>
          <a:r>
            <a:rPr lang="en-US" sz="2000" dirty="0" smtClean="0"/>
            <a:t> </a:t>
          </a:r>
          <a:r>
            <a:rPr lang="en-US" sz="2000" dirty="0" err="1" smtClean="0"/>
            <a:t>Produk</a:t>
          </a:r>
          <a:endParaRPr lang="en-US" sz="2000" dirty="0"/>
        </a:p>
      </dgm:t>
    </dgm:pt>
    <dgm:pt modelId="{DB426FD7-0A80-46F8-99DF-49A2CD37241F}" type="parTrans" cxnId="{88C0ED54-766D-47A7-8DF0-F26B3371BCE7}">
      <dgm:prSet/>
      <dgm:spPr/>
      <dgm:t>
        <a:bodyPr/>
        <a:lstStyle/>
        <a:p>
          <a:endParaRPr lang="en-US" sz="2000"/>
        </a:p>
      </dgm:t>
    </dgm:pt>
    <dgm:pt modelId="{169052DC-AF93-489A-B392-3E766A15A8E8}" type="sibTrans" cxnId="{88C0ED54-766D-47A7-8DF0-F26B3371BCE7}">
      <dgm:prSet/>
      <dgm:spPr/>
      <dgm:t>
        <a:bodyPr/>
        <a:lstStyle/>
        <a:p>
          <a:endParaRPr lang="en-US" sz="2000"/>
        </a:p>
      </dgm:t>
    </dgm:pt>
    <dgm:pt modelId="{4750BA26-92A1-4667-9D76-0C686E5D4E60}">
      <dgm:prSet phldrT="[Text]" custT="1"/>
      <dgm:spPr/>
      <dgm:t>
        <a:bodyPr/>
        <a:lstStyle/>
        <a:p>
          <a:r>
            <a:rPr lang="en-US" sz="2000" dirty="0" err="1" smtClean="0"/>
            <a:t>Tahap</a:t>
          </a:r>
          <a:r>
            <a:rPr lang="en-US" sz="2000" dirty="0" smtClean="0"/>
            <a:t> </a:t>
          </a:r>
          <a:r>
            <a:rPr lang="en-US" sz="2000" dirty="0" err="1" smtClean="0"/>
            <a:t>perkenalan</a:t>
          </a:r>
          <a:endParaRPr lang="en-US" sz="2000" dirty="0"/>
        </a:p>
      </dgm:t>
    </dgm:pt>
    <dgm:pt modelId="{4185C781-2B2D-4DA3-B447-354E9A9E9EDA}" type="parTrans" cxnId="{3DCDDB2C-A3F4-4B89-AA75-67664E3D2DBE}">
      <dgm:prSet custT="1"/>
      <dgm:spPr/>
      <dgm:t>
        <a:bodyPr/>
        <a:lstStyle/>
        <a:p>
          <a:endParaRPr lang="en-US" sz="2000"/>
        </a:p>
      </dgm:t>
    </dgm:pt>
    <dgm:pt modelId="{A192AE40-0E54-41FE-9812-DB537711A285}" type="sibTrans" cxnId="{3DCDDB2C-A3F4-4B89-AA75-67664E3D2DBE}">
      <dgm:prSet/>
      <dgm:spPr/>
      <dgm:t>
        <a:bodyPr/>
        <a:lstStyle/>
        <a:p>
          <a:endParaRPr lang="en-US" sz="2000"/>
        </a:p>
      </dgm:t>
    </dgm:pt>
    <dgm:pt modelId="{B692B162-20A3-42AF-AD22-7F029CF1DDBE}">
      <dgm:prSet phldrT="[Text]" custT="1"/>
      <dgm:spPr/>
      <dgm:t>
        <a:bodyPr/>
        <a:lstStyle/>
        <a:p>
          <a:r>
            <a:rPr lang="en-US" sz="2000" dirty="0" err="1" smtClean="0"/>
            <a:t>Tahap</a:t>
          </a:r>
          <a:r>
            <a:rPr lang="en-US" sz="2000" dirty="0" smtClean="0"/>
            <a:t> </a:t>
          </a:r>
          <a:r>
            <a:rPr lang="en-US" sz="2000" dirty="0" err="1" smtClean="0"/>
            <a:t>pertumbuhan</a:t>
          </a:r>
          <a:endParaRPr lang="en-US" sz="2000" dirty="0"/>
        </a:p>
      </dgm:t>
    </dgm:pt>
    <dgm:pt modelId="{CA5DE78C-D0E1-4B8D-A6F5-E110B94E1D1D}" type="parTrans" cxnId="{FA10127A-2033-4F1D-BC57-A75253C3EAFD}">
      <dgm:prSet custT="1"/>
      <dgm:spPr/>
      <dgm:t>
        <a:bodyPr/>
        <a:lstStyle/>
        <a:p>
          <a:endParaRPr lang="en-US" sz="2000"/>
        </a:p>
      </dgm:t>
    </dgm:pt>
    <dgm:pt modelId="{9AAE50EA-88CC-45CB-B140-538939947C56}" type="sibTrans" cxnId="{FA10127A-2033-4F1D-BC57-A75253C3EAFD}">
      <dgm:prSet/>
      <dgm:spPr/>
      <dgm:t>
        <a:bodyPr/>
        <a:lstStyle/>
        <a:p>
          <a:endParaRPr lang="en-US" sz="2000"/>
        </a:p>
      </dgm:t>
    </dgm:pt>
    <dgm:pt modelId="{3EAEA8E8-7638-4C0E-9778-F1F2F3672839}">
      <dgm:prSet phldrT="[Text]" custT="1"/>
      <dgm:spPr/>
      <dgm:t>
        <a:bodyPr/>
        <a:lstStyle/>
        <a:p>
          <a:r>
            <a:rPr lang="en-US" sz="2000" dirty="0" err="1" smtClean="0"/>
            <a:t>Tahap</a:t>
          </a:r>
          <a:r>
            <a:rPr lang="en-US" sz="2000" dirty="0" smtClean="0"/>
            <a:t> </a:t>
          </a:r>
          <a:r>
            <a:rPr lang="en-US" sz="2000" dirty="0" err="1" smtClean="0"/>
            <a:t>kedewasaan</a:t>
          </a:r>
          <a:endParaRPr lang="en-US" sz="2000" dirty="0"/>
        </a:p>
      </dgm:t>
    </dgm:pt>
    <dgm:pt modelId="{A67DA093-CD21-4C91-8642-967D2C1DC5D6}" type="parTrans" cxnId="{5F5C66CF-E311-4601-9B19-827246743D29}">
      <dgm:prSet custT="1"/>
      <dgm:spPr/>
      <dgm:t>
        <a:bodyPr/>
        <a:lstStyle/>
        <a:p>
          <a:endParaRPr lang="en-US" sz="2000"/>
        </a:p>
      </dgm:t>
    </dgm:pt>
    <dgm:pt modelId="{30D41483-5392-45AB-BB09-3C8F92CC6CCC}" type="sibTrans" cxnId="{5F5C66CF-E311-4601-9B19-827246743D29}">
      <dgm:prSet/>
      <dgm:spPr/>
      <dgm:t>
        <a:bodyPr/>
        <a:lstStyle/>
        <a:p>
          <a:endParaRPr lang="en-US" sz="2000"/>
        </a:p>
      </dgm:t>
    </dgm:pt>
    <dgm:pt modelId="{330D3517-21A1-479E-B026-3037F661E91F}">
      <dgm:prSet phldrT="[Text]" custT="1"/>
      <dgm:spPr/>
      <dgm:t>
        <a:bodyPr/>
        <a:lstStyle/>
        <a:p>
          <a:r>
            <a:rPr lang="en-US" sz="2000" dirty="0" err="1" smtClean="0"/>
            <a:t>Tahap</a:t>
          </a:r>
          <a:r>
            <a:rPr lang="en-US" sz="2000" dirty="0" smtClean="0"/>
            <a:t> </a:t>
          </a:r>
          <a:r>
            <a:rPr lang="en-US" sz="2000" dirty="0" err="1" smtClean="0"/>
            <a:t>penurunan</a:t>
          </a:r>
          <a:endParaRPr lang="en-US" sz="2000" dirty="0"/>
        </a:p>
      </dgm:t>
    </dgm:pt>
    <dgm:pt modelId="{E5DAD67F-4799-4BCD-8FBD-21DE5EF3D3E8}" type="parTrans" cxnId="{B0AF3F00-897A-47F4-976E-D1FC479B09F1}">
      <dgm:prSet custT="1"/>
      <dgm:spPr/>
      <dgm:t>
        <a:bodyPr/>
        <a:lstStyle/>
        <a:p>
          <a:endParaRPr lang="en-US" sz="2000"/>
        </a:p>
      </dgm:t>
    </dgm:pt>
    <dgm:pt modelId="{D383F459-D81B-431F-88D4-F7D4456EA7D9}" type="sibTrans" cxnId="{B0AF3F00-897A-47F4-976E-D1FC479B09F1}">
      <dgm:prSet/>
      <dgm:spPr/>
      <dgm:t>
        <a:bodyPr/>
        <a:lstStyle/>
        <a:p>
          <a:endParaRPr lang="en-US" sz="2000"/>
        </a:p>
      </dgm:t>
    </dgm:pt>
    <dgm:pt modelId="{E6C793A2-07A2-4426-BBD1-482405FDF4A0}" type="pres">
      <dgm:prSet presAssocID="{3DD45458-A44C-4914-BB94-26D7FA8D7D6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F7D523C0-3052-462B-A1AD-27516595E644}" type="pres">
      <dgm:prSet presAssocID="{E3BB1949-0B25-48D6-802B-454A95DAD308}" presName="root1" presStyleCnt="0"/>
      <dgm:spPr/>
    </dgm:pt>
    <dgm:pt modelId="{21F28FCE-42A7-4F8E-832D-B8CECFBF1FBA}" type="pres">
      <dgm:prSet presAssocID="{E3BB1949-0B25-48D6-802B-454A95DAD308}" presName="LevelOneTextNode" presStyleLbl="node0" presStyleIdx="0" presStyleCnt="1" custScaleY="7875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C9E4A771-5BE3-45E4-8F37-BFD869FB6552}" type="pres">
      <dgm:prSet presAssocID="{E3BB1949-0B25-48D6-802B-454A95DAD308}" presName="level2hierChild" presStyleCnt="0"/>
      <dgm:spPr/>
    </dgm:pt>
    <dgm:pt modelId="{548ECDAE-4DB6-463A-BC3E-282D782B70EC}" type="pres">
      <dgm:prSet presAssocID="{4185C781-2B2D-4DA3-B447-354E9A9E9EDA}" presName="conn2-1" presStyleLbl="parChTrans1D2" presStyleIdx="0" presStyleCnt="4"/>
      <dgm:spPr/>
      <dgm:t>
        <a:bodyPr/>
        <a:lstStyle/>
        <a:p>
          <a:endParaRPr lang="id-ID"/>
        </a:p>
      </dgm:t>
    </dgm:pt>
    <dgm:pt modelId="{DC86E436-C02A-4294-8643-368E80BE07E2}" type="pres">
      <dgm:prSet presAssocID="{4185C781-2B2D-4DA3-B447-354E9A9E9EDA}" presName="connTx" presStyleLbl="parChTrans1D2" presStyleIdx="0" presStyleCnt="4"/>
      <dgm:spPr/>
      <dgm:t>
        <a:bodyPr/>
        <a:lstStyle/>
        <a:p>
          <a:endParaRPr lang="id-ID"/>
        </a:p>
      </dgm:t>
    </dgm:pt>
    <dgm:pt modelId="{9E84B385-E915-462F-8971-2AAF07A8CE71}" type="pres">
      <dgm:prSet presAssocID="{4750BA26-92A1-4667-9D76-0C686E5D4E60}" presName="root2" presStyleCnt="0"/>
      <dgm:spPr/>
    </dgm:pt>
    <dgm:pt modelId="{B4B6BBA8-D4A5-4DB0-8B8B-5FB35A3230FF}" type="pres">
      <dgm:prSet presAssocID="{4750BA26-92A1-4667-9D76-0C686E5D4E60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7DE6954-40A9-4149-9D8D-2844908D86FA}" type="pres">
      <dgm:prSet presAssocID="{4750BA26-92A1-4667-9D76-0C686E5D4E60}" presName="level3hierChild" presStyleCnt="0"/>
      <dgm:spPr/>
    </dgm:pt>
    <dgm:pt modelId="{3999CE0E-9B57-47AE-B30C-9C4589E9C8EF}" type="pres">
      <dgm:prSet presAssocID="{CA5DE78C-D0E1-4B8D-A6F5-E110B94E1D1D}" presName="conn2-1" presStyleLbl="parChTrans1D2" presStyleIdx="1" presStyleCnt="4"/>
      <dgm:spPr/>
      <dgm:t>
        <a:bodyPr/>
        <a:lstStyle/>
        <a:p>
          <a:endParaRPr lang="id-ID"/>
        </a:p>
      </dgm:t>
    </dgm:pt>
    <dgm:pt modelId="{32A88CA8-7760-46C9-98B5-9C2B41A52A3A}" type="pres">
      <dgm:prSet presAssocID="{CA5DE78C-D0E1-4B8D-A6F5-E110B94E1D1D}" presName="connTx" presStyleLbl="parChTrans1D2" presStyleIdx="1" presStyleCnt="4"/>
      <dgm:spPr/>
      <dgm:t>
        <a:bodyPr/>
        <a:lstStyle/>
        <a:p>
          <a:endParaRPr lang="id-ID"/>
        </a:p>
      </dgm:t>
    </dgm:pt>
    <dgm:pt modelId="{8D9E765D-E8F2-4638-93CD-65A9D8CBACC8}" type="pres">
      <dgm:prSet presAssocID="{B692B162-20A3-42AF-AD22-7F029CF1DDBE}" presName="root2" presStyleCnt="0"/>
      <dgm:spPr/>
    </dgm:pt>
    <dgm:pt modelId="{41503631-1B22-45EA-BED6-896C1A12B267}" type="pres">
      <dgm:prSet presAssocID="{B692B162-20A3-42AF-AD22-7F029CF1DDBE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D840C50-CF98-4EBA-80AE-6816AAB6A896}" type="pres">
      <dgm:prSet presAssocID="{B692B162-20A3-42AF-AD22-7F029CF1DDBE}" presName="level3hierChild" presStyleCnt="0"/>
      <dgm:spPr/>
    </dgm:pt>
    <dgm:pt modelId="{84A47404-0FD5-44B6-918C-FCCC954119A3}" type="pres">
      <dgm:prSet presAssocID="{A67DA093-CD21-4C91-8642-967D2C1DC5D6}" presName="conn2-1" presStyleLbl="parChTrans1D2" presStyleIdx="2" presStyleCnt="4"/>
      <dgm:spPr/>
      <dgm:t>
        <a:bodyPr/>
        <a:lstStyle/>
        <a:p>
          <a:endParaRPr lang="id-ID"/>
        </a:p>
      </dgm:t>
    </dgm:pt>
    <dgm:pt modelId="{91DD8009-929E-48A3-9776-AD34E4D42471}" type="pres">
      <dgm:prSet presAssocID="{A67DA093-CD21-4C91-8642-967D2C1DC5D6}" presName="connTx" presStyleLbl="parChTrans1D2" presStyleIdx="2" presStyleCnt="4"/>
      <dgm:spPr/>
      <dgm:t>
        <a:bodyPr/>
        <a:lstStyle/>
        <a:p>
          <a:endParaRPr lang="id-ID"/>
        </a:p>
      </dgm:t>
    </dgm:pt>
    <dgm:pt modelId="{CA8218A5-09FA-4EB7-B1E1-44C4854E0709}" type="pres">
      <dgm:prSet presAssocID="{3EAEA8E8-7638-4C0E-9778-F1F2F3672839}" presName="root2" presStyleCnt="0"/>
      <dgm:spPr/>
    </dgm:pt>
    <dgm:pt modelId="{3E5EED91-6AB5-47F8-87AF-3C900431D482}" type="pres">
      <dgm:prSet presAssocID="{3EAEA8E8-7638-4C0E-9778-F1F2F3672839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3801F031-9A8C-43B3-8729-5DE0E5E7074A}" type="pres">
      <dgm:prSet presAssocID="{3EAEA8E8-7638-4C0E-9778-F1F2F3672839}" presName="level3hierChild" presStyleCnt="0"/>
      <dgm:spPr/>
    </dgm:pt>
    <dgm:pt modelId="{9B277396-F581-49E1-BF95-AFDD7837E874}" type="pres">
      <dgm:prSet presAssocID="{E5DAD67F-4799-4BCD-8FBD-21DE5EF3D3E8}" presName="conn2-1" presStyleLbl="parChTrans1D2" presStyleIdx="3" presStyleCnt="4"/>
      <dgm:spPr/>
      <dgm:t>
        <a:bodyPr/>
        <a:lstStyle/>
        <a:p>
          <a:endParaRPr lang="id-ID"/>
        </a:p>
      </dgm:t>
    </dgm:pt>
    <dgm:pt modelId="{42CE5418-89BA-403C-BE8D-673CC9646E1D}" type="pres">
      <dgm:prSet presAssocID="{E5DAD67F-4799-4BCD-8FBD-21DE5EF3D3E8}" presName="connTx" presStyleLbl="parChTrans1D2" presStyleIdx="3" presStyleCnt="4"/>
      <dgm:spPr/>
      <dgm:t>
        <a:bodyPr/>
        <a:lstStyle/>
        <a:p>
          <a:endParaRPr lang="id-ID"/>
        </a:p>
      </dgm:t>
    </dgm:pt>
    <dgm:pt modelId="{FE14E46B-6CF8-4818-BE3D-15B59F5034EF}" type="pres">
      <dgm:prSet presAssocID="{330D3517-21A1-479E-B026-3037F661E91F}" presName="root2" presStyleCnt="0"/>
      <dgm:spPr/>
    </dgm:pt>
    <dgm:pt modelId="{F2E65E87-FA4A-444F-965E-CFA9A9686862}" type="pres">
      <dgm:prSet presAssocID="{330D3517-21A1-479E-B026-3037F661E91F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33032839-C3EA-4EE8-A043-623505F3F253}" type="pres">
      <dgm:prSet presAssocID="{330D3517-21A1-479E-B026-3037F661E91F}" presName="level3hierChild" presStyleCnt="0"/>
      <dgm:spPr/>
    </dgm:pt>
  </dgm:ptLst>
  <dgm:cxnLst>
    <dgm:cxn modelId="{1247EEA5-6B85-42AD-B553-8ACD02EDAE6A}" type="presOf" srcId="{E5DAD67F-4799-4BCD-8FBD-21DE5EF3D3E8}" destId="{42CE5418-89BA-403C-BE8D-673CC9646E1D}" srcOrd="1" destOrd="0" presId="urn:microsoft.com/office/officeart/2008/layout/HorizontalMultiLevelHierarchy"/>
    <dgm:cxn modelId="{A91A4082-4F24-4559-9781-52DDF329E683}" type="presOf" srcId="{A67DA093-CD21-4C91-8642-967D2C1DC5D6}" destId="{91DD8009-929E-48A3-9776-AD34E4D42471}" srcOrd="1" destOrd="0" presId="urn:microsoft.com/office/officeart/2008/layout/HorizontalMultiLevelHierarchy"/>
    <dgm:cxn modelId="{A14937A4-2CFB-4164-AE6D-89EEBE7008AF}" type="presOf" srcId="{CA5DE78C-D0E1-4B8D-A6F5-E110B94E1D1D}" destId="{3999CE0E-9B57-47AE-B30C-9C4589E9C8EF}" srcOrd="0" destOrd="0" presId="urn:microsoft.com/office/officeart/2008/layout/HorizontalMultiLevelHierarchy"/>
    <dgm:cxn modelId="{16D65BC3-95BB-4F13-A917-B1B2766852DA}" type="presOf" srcId="{4185C781-2B2D-4DA3-B447-354E9A9E9EDA}" destId="{548ECDAE-4DB6-463A-BC3E-282D782B70EC}" srcOrd="0" destOrd="0" presId="urn:microsoft.com/office/officeart/2008/layout/HorizontalMultiLevelHierarchy"/>
    <dgm:cxn modelId="{ECC522B9-F634-4FEF-AF9D-CB3A7D8EFB8F}" type="presOf" srcId="{A67DA093-CD21-4C91-8642-967D2C1DC5D6}" destId="{84A47404-0FD5-44B6-918C-FCCC954119A3}" srcOrd="0" destOrd="0" presId="urn:microsoft.com/office/officeart/2008/layout/HorizontalMultiLevelHierarchy"/>
    <dgm:cxn modelId="{9830AF89-3C54-4ECC-A2DC-F354EC4CB82F}" type="presOf" srcId="{B692B162-20A3-42AF-AD22-7F029CF1DDBE}" destId="{41503631-1B22-45EA-BED6-896C1A12B267}" srcOrd="0" destOrd="0" presId="urn:microsoft.com/office/officeart/2008/layout/HorizontalMultiLevelHierarchy"/>
    <dgm:cxn modelId="{F7A289C6-CC16-46A5-B147-5F3B54FAD1F0}" type="presOf" srcId="{3DD45458-A44C-4914-BB94-26D7FA8D7D69}" destId="{E6C793A2-07A2-4426-BBD1-482405FDF4A0}" srcOrd="0" destOrd="0" presId="urn:microsoft.com/office/officeart/2008/layout/HorizontalMultiLevelHierarchy"/>
    <dgm:cxn modelId="{1B2A260F-BAE0-480C-93CF-4C2FB8D05C34}" type="presOf" srcId="{E5DAD67F-4799-4BCD-8FBD-21DE5EF3D3E8}" destId="{9B277396-F581-49E1-BF95-AFDD7837E874}" srcOrd="0" destOrd="0" presId="urn:microsoft.com/office/officeart/2008/layout/HorizontalMultiLevelHierarchy"/>
    <dgm:cxn modelId="{88C0ED54-766D-47A7-8DF0-F26B3371BCE7}" srcId="{3DD45458-A44C-4914-BB94-26D7FA8D7D69}" destId="{E3BB1949-0B25-48D6-802B-454A95DAD308}" srcOrd="0" destOrd="0" parTransId="{DB426FD7-0A80-46F8-99DF-49A2CD37241F}" sibTransId="{169052DC-AF93-489A-B392-3E766A15A8E8}"/>
    <dgm:cxn modelId="{6D1E89E8-0A5B-4407-8D4C-BA9F685C14CF}" type="presOf" srcId="{330D3517-21A1-479E-B026-3037F661E91F}" destId="{F2E65E87-FA4A-444F-965E-CFA9A9686862}" srcOrd="0" destOrd="0" presId="urn:microsoft.com/office/officeart/2008/layout/HorizontalMultiLevelHierarchy"/>
    <dgm:cxn modelId="{3DCDDB2C-A3F4-4B89-AA75-67664E3D2DBE}" srcId="{E3BB1949-0B25-48D6-802B-454A95DAD308}" destId="{4750BA26-92A1-4667-9D76-0C686E5D4E60}" srcOrd="0" destOrd="0" parTransId="{4185C781-2B2D-4DA3-B447-354E9A9E9EDA}" sibTransId="{A192AE40-0E54-41FE-9812-DB537711A285}"/>
    <dgm:cxn modelId="{B0AF3F00-897A-47F4-976E-D1FC479B09F1}" srcId="{E3BB1949-0B25-48D6-802B-454A95DAD308}" destId="{330D3517-21A1-479E-B026-3037F661E91F}" srcOrd="3" destOrd="0" parTransId="{E5DAD67F-4799-4BCD-8FBD-21DE5EF3D3E8}" sibTransId="{D383F459-D81B-431F-88D4-F7D4456EA7D9}"/>
    <dgm:cxn modelId="{E37E7AD0-4127-476B-BE45-0ECFEC8FE82E}" type="presOf" srcId="{CA5DE78C-D0E1-4B8D-A6F5-E110B94E1D1D}" destId="{32A88CA8-7760-46C9-98B5-9C2B41A52A3A}" srcOrd="1" destOrd="0" presId="urn:microsoft.com/office/officeart/2008/layout/HorizontalMultiLevelHierarchy"/>
    <dgm:cxn modelId="{DBA9197E-AE6B-455D-932A-22C989652001}" type="presOf" srcId="{4185C781-2B2D-4DA3-B447-354E9A9E9EDA}" destId="{DC86E436-C02A-4294-8643-368E80BE07E2}" srcOrd="1" destOrd="0" presId="urn:microsoft.com/office/officeart/2008/layout/HorizontalMultiLevelHierarchy"/>
    <dgm:cxn modelId="{84A91191-7723-4693-81DD-68FD210B7BF1}" type="presOf" srcId="{4750BA26-92A1-4667-9D76-0C686E5D4E60}" destId="{B4B6BBA8-D4A5-4DB0-8B8B-5FB35A3230FF}" srcOrd="0" destOrd="0" presId="urn:microsoft.com/office/officeart/2008/layout/HorizontalMultiLevelHierarchy"/>
    <dgm:cxn modelId="{6F0CF148-8A50-4043-9628-9DAC280D6351}" type="presOf" srcId="{3EAEA8E8-7638-4C0E-9778-F1F2F3672839}" destId="{3E5EED91-6AB5-47F8-87AF-3C900431D482}" srcOrd="0" destOrd="0" presId="urn:microsoft.com/office/officeart/2008/layout/HorizontalMultiLevelHierarchy"/>
    <dgm:cxn modelId="{5F5C66CF-E311-4601-9B19-827246743D29}" srcId="{E3BB1949-0B25-48D6-802B-454A95DAD308}" destId="{3EAEA8E8-7638-4C0E-9778-F1F2F3672839}" srcOrd="2" destOrd="0" parTransId="{A67DA093-CD21-4C91-8642-967D2C1DC5D6}" sibTransId="{30D41483-5392-45AB-BB09-3C8F92CC6CCC}"/>
    <dgm:cxn modelId="{FA10127A-2033-4F1D-BC57-A75253C3EAFD}" srcId="{E3BB1949-0B25-48D6-802B-454A95DAD308}" destId="{B692B162-20A3-42AF-AD22-7F029CF1DDBE}" srcOrd="1" destOrd="0" parTransId="{CA5DE78C-D0E1-4B8D-A6F5-E110B94E1D1D}" sibTransId="{9AAE50EA-88CC-45CB-B140-538939947C56}"/>
    <dgm:cxn modelId="{F591229D-B72C-47B9-8BB8-A1AD9883C481}" type="presOf" srcId="{E3BB1949-0B25-48D6-802B-454A95DAD308}" destId="{21F28FCE-42A7-4F8E-832D-B8CECFBF1FBA}" srcOrd="0" destOrd="0" presId="urn:microsoft.com/office/officeart/2008/layout/HorizontalMultiLevelHierarchy"/>
    <dgm:cxn modelId="{B7BB2D72-2140-4F39-95FB-BF37EA406C3A}" type="presParOf" srcId="{E6C793A2-07A2-4426-BBD1-482405FDF4A0}" destId="{F7D523C0-3052-462B-A1AD-27516595E644}" srcOrd="0" destOrd="0" presId="urn:microsoft.com/office/officeart/2008/layout/HorizontalMultiLevelHierarchy"/>
    <dgm:cxn modelId="{C9DA4735-1FED-4686-ABFB-F4526D7AD4CC}" type="presParOf" srcId="{F7D523C0-3052-462B-A1AD-27516595E644}" destId="{21F28FCE-42A7-4F8E-832D-B8CECFBF1FBA}" srcOrd="0" destOrd="0" presId="urn:microsoft.com/office/officeart/2008/layout/HorizontalMultiLevelHierarchy"/>
    <dgm:cxn modelId="{C8E957D7-13CA-4E48-A4DB-A061DA94F137}" type="presParOf" srcId="{F7D523C0-3052-462B-A1AD-27516595E644}" destId="{C9E4A771-5BE3-45E4-8F37-BFD869FB6552}" srcOrd="1" destOrd="0" presId="urn:microsoft.com/office/officeart/2008/layout/HorizontalMultiLevelHierarchy"/>
    <dgm:cxn modelId="{1F5A7E15-B78A-4A7F-9329-2392546A784E}" type="presParOf" srcId="{C9E4A771-5BE3-45E4-8F37-BFD869FB6552}" destId="{548ECDAE-4DB6-463A-BC3E-282D782B70EC}" srcOrd="0" destOrd="0" presId="urn:microsoft.com/office/officeart/2008/layout/HorizontalMultiLevelHierarchy"/>
    <dgm:cxn modelId="{19424079-B3AA-4ADC-A26E-2942AD82AFBA}" type="presParOf" srcId="{548ECDAE-4DB6-463A-BC3E-282D782B70EC}" destId="{DC86E436-C02A-4294-8643-368E80BE07E2}" srcOrd="0" destOrd="0" presId="urn:microsoft.com/office/officeart/2008/layout/HorizontalMultiLevelHierarchy"/>
    <dgm:cxn modelId="{B8EA2DFB-BF80-45BF-9BA7-9F3BADADDD85}" type="presParOf" srcId="{C9E4A771-5BE3-45E4-8F37-BFD869FB6552}" destId="{9E84B385-E915-462F-8971-2AAF07A8CE71}" srcOrd="1" destOrd="0" presId="urn:microsoft.com/office/officeart/2008/layout/HorizontalMultiLevelHierarchy"/>
    <dgm:cxn modelId="{BF57C0D1-479A-4DC5-9E61-85D5F0D30CC0}" type="presParOf" srcId="{9E84B385-E915-462F-8971-2AAF07A8CE71}" destId="{B4B6BBA8-D4A5-4DB0-8B8B-5FB35A3230FF}" srcOrd="0" destOrd="0" presId="urn:microsoft.com/office/officeart/2008/layout/HorizontalMultiLevelHierarchy"/>
    <dgm:cxn modelId="{606E9E19-1024-4ADC-A14F-C38440C1C139}" type="presParOf" srcId="{9E84B385-E915-462F-8971-2AAF07A8CE71}" destId="{17DE6954-40A9-4149-9D8D-2844908D86FA}" srcOrd="1" destOrd="0" presId="urn:microsoft.com/office/officeart/2008/layout/HorizontalMultiLevelHierarchy"/>
    <dgm:cxn modelId="{B4123567-2D87-4AEE-A85E-EF0F24E49F81}" type="presParOf" srcId="{C9E4A771-5BE3-45E4-8F37-BFD869FB6552}" destId="{3999CE0E-9B57-47AE-B30C-9C4589E9C8EF}" srcOrd="2" destOrd="0" presId="urn:microsoft.com/office/officeart/2008/layout/HorizontalMultiLevelHierarchy"/>
    <dgm:cxn modelId="{357299F7-04EA-46BD-BB8D-46126617C9E9}" type="presParOf" srcId="{3999CE0E-9B57-47AE-B30C-9C4589E9C8EF}" destId="{32A88CA8-7760-46C9-98B5-9C2B41A52A3A}" srcOrd="0" destOrd="0" presId="urn:microsoft.com/office/officeart/2008/layout/HorizontalMultiLevelHierarchy"/>
    <dgm:cxn modelId="{18757A95-74E3-4D8D-8344-CF0C22767582}" type="presParOf" srcId="{C9E4A771-5BE3-45E4-8F37-BFD869FB6552}" destId="{8D9E765D-E8F2-4638-93CD-65A9D8CBACC8}" srcOrd="3" destOrd="0" presId="urn:microsoft.com/office/officeart/2008/layout/HorizontalMultiLevelHierarchy"/>
    <dgm:cxn modelId="{13E31671-E156-4A06-8C86-77F524D5E540}" type="presParOf" srcId="{8D9E765D-E8F2-4638-93CD-65A9D8CBACC8}" destId="{41503631-1B22-45EA-BED6-896C1A12B267}" srcOrd="0" destOrd="0" presId="urn:microsoft.com/office/officeart/2008/layout/HorizontalMultiLevelHierarchy"/>
    <dgm:cxn modelId="{D3042F31-92E7-48FE-9640-D973F94F5650}" type="presParOf" srcId="{8D9E765D-E8F2-4638-93CD-65A9D8CBACC8}" destId="{FD840C50-CF98-4EBA-80AE-6816AAB6A896}" srcOrd="1" destOrd="0" presId="urn:microsoft.com/office/officeart/2008/layout/HorizontalMultiLevelHierarchy"/>
    <dgm:cxn modelId="{469A648F-32BF-4806-B118-9D54DD8BC683}" type="presParOf" srcId="{C9E4A771-5BE3-45E4-8F37-BFD869FB6552}" destId="{84A47404-0FD5-44B6-918C-FCCC954119A3}" srcOrd="4" destOrd="0" presId="urn:microsoft.com/office/officeart/2008/layout/HorizontalMultiLevelHierarchy"/>
    <dgm:cxn modelId="{E7E63237-89A5-40BB-B906-5832D9090C32}" type="presParOf" srcId="{84A47404-0FD5-44B6-918C-FCCC954119A3}" destId="{91DD8009-929E-48A3-9776-AD34E4D42471}" srcOrd="0" destOrd="0" presId="urn:microsoft.com/office/officeart/2008/layout/HorizontalMultiLevelHierarchy"/>
    <dgm:cxn modelId="{9342A3B3-196A-4DBC-BB5A-5CFBC9DE6859}" type="presParOf" srcId="{C9E4A771-5BE3-45E4-8F37-BFD869FB6552}" destId="{CA8218A5-09FA-4EB7-B1E1-44C4854E0709}" srcOrd="5" destOrd="0" presId="urn:microsoft.com/office/officeart/2008/layout/HorizontalMultiLevelHierarchy"/>
    <dgm:cxn modelId="{5FC0F2A9-F183-42EF-8A83-B84BB3E749BD}" type="presParOf" srcId="{CA8218A5-09FA-4EB7-B1E1-44C4854E0709}" destId="{3E5EED91-6AB5-47F8-87AF-3C900431D482}" srcOrd="0" destOrd="0" presId="urn:microsoft.com/office/officeart/2008/layout/HorizontalMultiLevelHierarchy"/>
    <dgm:cxn modelId="{9BA3CAD5-8A54-4BA4-B739-8BE4D99E8BF6}" type="presParOf" srcId="{CA8218A5-09FA-4EB7-B1E1-44C4854E0709}" destId="{3801F031-9A8C-43B3-8729-5DE0E5E7074A}" srcOrd="1" destOrd="0" presId="urn:microsoft.com/office/officeart/2008/layout/HorizontalMultiLevelHierarchy"/>
    <dgm:cxn modelId="{FF423D90-B8F3-4F6C-B321-E4D0687F24BC}" type="presParOf" srcId="{C9E4A771-5BE3-45E4-8F37-BFD869FB6552}" destId="{9B277396-F581-49E1-BF95-AFDD7837E874}" srcOrd="6" destOrd="0" presId="urn:microsoft.com/office/officeart/2008/layout/HorizontalMultiLevelHierarchy"/>
    <dgm:cxn modelId="{5ED1C212-3C07-4436-A355-622154CB06AD}" type="presParOf" srcId="{9B277396-F581-49E1-BF95-AFDD7837E874}" destId="{42CE5418-89BA-403C-BE8D-673CC9646E1D}" srcOrd="0" destOrd="0" presId="urn:microsoft.com/office/officeart/2008/layout/HorizontalMultiLevelHierarchy"/>
    <dgm:cxn modelId="{FEA81F98-29A3-4051-AADD-25CE97BCDF82}" type="presParOf" srcId="{C9E4A771-5BE3-45E4-8F37-BFD869FB6552}" destId="{FE14E46B-6CF8-4818-BE3D-15B59F5034EF}" srcOrd="7" destOrd="0" presId="urn:microsoft.com/office/officeart/2008/layout/HorizontalMultiLevelHierarchy"/>
    <dgm:cxn modelId="{E8D5F8DA-0374-42F5-8329-AC57BB98DE12}" type="presParOf" srcId="{FE14E46B-6CF8-4818-BE3D-15B59F5034EF}" destId="{F2E65E87-FA4A-444F-965E-CFA9A9686862}" srcOrd="0" destOrd="0" presId="urn:microsoft.com/office/officeart/2008/layout/HorizontalMultiLevelHierarchy"/>
    <dgm:cxn modelId="{948FDAA2-6DA4-4FAE-B039-D6262D9FA929}" type="presParOf" srcId="{FE14E46B-6CF8-4818-BE3D-15B59F5034EF}" destId="{33032839-C3EA-4EE8-A043-623505F3F25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3C7D970-B373-4941-BA82-D8915C202E66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E93CEFF-EF8F-4BFA-A5F5-80AC61EE300C}">
      <dgm:prSet phldrT="[Text]" custT="1"/>
      <dgm:spPr/>
      <dgm:t>
        <a:bodyPr/>
        <a:lstStyle/>
        <a:p>
          <a:r>
            <a:rPr lang="en-US" sz="1900" dirty="0" err="1" smtClean="0"/>
            <a:t>Membantu</a:t>
          </a:r>
          <a:r>
            <a:rPr lang="en-US" sz="1900" dirty="0" smtClean="0"/>
            <a:t> </a:t>
          </a:r>
          <a:r>
            <a:rPr lang="en-US" sz="1900" dirty="0" err="1" smtClean="0"/>
            <a:t>perusahaan</a:t>
          </a:r>
          <a:r>
            <a:rPr lang="en-US" sz="1900" dirty="0" smtClean="0"/>
            <a:t> </a:t>
          </a:r>
          <a:r>
            <a:rPr lang="en-US" sz="1900" dirty="0" err="1" smtClean="0"/>
            <a:t>dalam</a:t>
          </a:r>
          <a:r>
            <a:rPr lang="en-US" sz="1900" dirty="0" smtClean="0"/>
            <a:t> </a:t>
          </a:r>
          <a:r>
            <a:rPr lang="en-US" sz="1900" dirty="0" err="1" smtClean="0"/>
            <a:t>memperjelas</a:t>
          </a:r>
          <a:r>
            <a:rPr lang="en-US" sz="1900" dirty="0" smtClean="0"/>
            <a:t> </a:t>
          </a:r>
          <a:r>
            <a:rPr lang="en-US" sz="1900" dirty="0" err="1" smtClean="0"/>
            <a:t>tujuan</a:t>
          </a:r>
          <a:r>
            <a:rPr lang="en-US" sz="1900" dirty="0" smtClean="0"/>
            <a:t> yang </a:t>
          </a:r>
          <a:r>
            <a:rPr lang="en-US" sz="1900" dirty="0" err="1" smtClean="0"/>
            <a:t>akan</a:t>
          </a:r>
          <a:r>
            <a:rPr lang="en-US" sz="1900" dirty="0" smtClean="0"/>
            <a:t> </a:t>
          </a:r>
          <a:r>
            <a:rPr lang="en-US" sz="1900" dirty="0" err="1" smtClean="0"/>
            <a:t>dicapai</a:t>
          </a:r>
          <a:endParaRPr lang="en-US" sz="1900" dirty="0"/>
        </a:p>
      </dgm:t>
    </dgm:pt>
    <dgm:pt modelId="{ED793D89-E6B0-43F7-A3BF-C6A4C858302D}" type="parTrans" cxnId="{8B2BE1A1-149F-40A6-993B-4F819D9EB8B4}">
      <dgm:prSet/>
      <dgm:spPr/>
      <dgm:t>
        <a:bodyPr/>
        <a:lstStyle/>
        <a:p>
          <a:endParaRPr lang="en-US" sz="1900"/>
        </a:p>
      </dgm:t>
    </dgm:pt>
    <dgm:pt modelId="{4E693699-9E53-4FF3-A09E-A4D9A3051AB4}" type="sibTrans" cxnId="{8B2BE1A1-149F-40A6-993B-4F819D9EB8B4}">
      <dgm:prSet/>
      <dgm:spPr/>
      <dgm:t>
        <a:bodyPr/>
        <a:lstStyle/>
        <a:p>
          <a:endParaRPr lang="en-US" sz="1900"/>
        </a:p>
      </dgm:t>
    </dgm:pt>
    <dgm:pt modelId="{2056A7FF-946A-47C8-9D8B-DB9877362BF4}">
      <dgm:prSet phldrT="[Text]" custT="1"/>
      <dgm:spPr/>
      <dgm:t>
        <a:bodyPr/>
        <a:lstStyle/>
        <a:p>
          <a:r>
            <a:rPr lang="en-US" sz="1900" dirty="0" err="1" smtClean="0"/>
            <a:t>Memastikan</a:t>
          </a:r>
          <a:r>
            <a:rPr lang="en-US" sz="1900" dirty="0" smtClean="0"/>
            <a:t> </a:t>
          </a:r>
          <a:r>
            <a:rPr lang="en-US" sz="1900" dirty="0" err="1" smtClean="0"/>
            <a:t>kualitas</a:t>
          </a:r>
          <a:r>
            <a:rPr lang="en-US" sz="1900" dirty="0" smtClean="0"/>
            <a:t> </a:t>
          </a:r>
          <a:r>
            <a:rPr lang="en-US" sz="1900" dirty="0" err="1" smtClean="0"/>
            <a:t>koordinasi</a:t>
          </a:r>
          <a:r>
            <a:rPr lang="en-US" sz="1900" dirty="0" smtClean="0"/>
            <a:t> </a:t>
          </a:r>
          <a:r>
            <a:rPr lang="en-US" sz="1900" dirty="0" err="1" smtClean="0"/>
            <a:t>antarindividu</a:t>
          </a:r>
          <a:r>
            <a:rPr lang="en-US" sz="1900" dirty="0" smtClean="0"/>
            <a:t> </a:t>
          </a:r>
          <a:r>
            <a:rPr lang="en-US" sz="1900" dirty="0" err="1" smtClean="0"/>
            <a:t>dalam</a:t>
          </a:r>
          <a:r>
            <a:rPr lang="en-US" sz="1900" dirty="0" smtClean="0"/>
            <a:t> </a:t>
          </a:r>
          <a:r>
            <a:rPr lang="en-US" sz="1900" dirty="0" err="1" smtClean="0"/>
            <a:t>tim</a:t>
          </a:r>
          <a:r>
            <a:rPr lang="en-US" sz="1900" dirty="0" smtClean="0"/>
            <a:t> </a:t>
          </a:r>
          <a:r>
            <a:rPr lang="en-US" sz="1900" dirty="0" err="1" smtClean="0"/>
            <a:t>pemasaran</a:t>
          </a:r>
          <a:endParaRPr lang="en-US" sz="1900" dirty="0"/>
        </a:p>
      </dgm:t>
    </dgm:pt>
    <dgm:pt modelId="{144ED69B-D743-488B-A1D1-6203DBDA70C3}" type="parTrans" cxnId="{B5A0CC4A-7396-4D23-8E8E-558DE6970A1C}">
      <dgm:prSet/>
      <dgm:spPr/>
      <dgm:t>
        <a:bodyPr/>
        <a:lstStyle/>
        <a:p>
          <a:endParaRPr lang="en-US" sz="1900"/>
        </a:p>
      </dgm:t>
    </dgm:pt>
    <dgm:pt modelId="{9C0F254D-887F-4F18-AACB-EC56DB09CFFD}" type="sibTrans" cxnId="{B5A0CC4A-7396-4D23-8E8E-558DE6970A1C}">
      <dgm:prSet/>
      <dgm:spPr/>
      <dgm:t>
        <a:bodyPr/>
        <a:lstStyle/>
        <a:p>
          <a:endParaRPr lang="en-US" sz="1900"/>
        </a:p>
      </dgm:t>
    </dgm:pt>
    <dgm:pt modelId="{2783DB2A-A944-4E27-BA61-C7AA74FE72C1}">
      <dgm:prSet phldrT="[Text]" custT="1"/>
      <dgm:spPr/>
      <dgm:t>
        <a:bodyPr/>
        <a:lstStyle/>
        <a:p>
          <a:r>
            <a:rPr lang="en-US" sz="1900" dirty="0" err="1" smtClean="0"/>
            <a:t>Meningkatkan</a:t>
          </a:r>
          <a:r>
            <a:rPr lang="en-US" sz="1900" dirty="0" smtClean="0"/>
            <a:t> </a:t>
          </a:r>
          <a:r>
            <a:rPr lang="en-US" sz="1900" dirty="0" err="1" smtClean="0"/>
            <a:t>kemampuan</a:t>
          </a:r>
          <a:r>
            <a:rPr lang="en-US" sz="1900" dirty="0" smtClean="0"/>
            <a:t> </a:t>
          </a:r>
          <a:r>
            <a:rPr lang="en-US" sz="1900" dirty="0" err="1" smtClean="0"/>
            <a:t>dalam</a:t>
          </a:r>
          <a:r>
            <a:rPr lang="en-US" sz="1900" dirty="0" smtClean="0"/>
            <a:t> </a:t>
          </a:r>
          <a:r>
            <a:rPr lang="en-US" sz="1900" dirty="0" err="1" smtClean="0"/>
            <a:t>beradaptasi</a:t>
          </a:r>
          <a:r>
            <a:rPr lang="en-US" sz="1900" dirty="0" smtClean="0"/>
            <a:t> </a:t>
          </a:r>
          <a:r>
            <a:rPr lang="en-US" sz="1900" dirty="0" err="1" smtClean="0"/>
            <a:t>jika</a:t>
          </a:r>
          <a:r>
            <a:rPr lang="en-US" sz="1900" dirty="0" smtClean="0"/>
            <a:t> </a:t>
          </a:r>
          <a:r>
            <a:rPr lang="en-US" sz="1900" dirty="0" err="1" smtClean="0"/>
            <a:t>terjadi</a:t>
          </a:r>
          <a:r>
            <a:rPr lang="en-US" sz="1900" dirty="0" smtClean="0"/>
            <a:t> </a:t>
          </a:r>
          <a:r>
            <a:rPr lang="en-US" sz="1900" dirty="0" err="1" smtClean="0"/>
            <a:t>perubahan</a:t>
          </a:r>
          <a:r>
            <a:rPr lang="en-US" sz="1900" dirty="0" smtClean="0"/>
            <a:t> </a:t>
          </a:r>
          <a:r>
            <a:rPr lang="en-US" sz="1900" dirty="0" err="1" smtClean="0"/>
            <a:t>dalam</a:t>
          </a:r>
          <a:r>
            <a:rPr lang="en-US" sz="1900" dirty="0" smtClean="0"/>
            <a:t> </a:t>
          </a:r>
          <a:r>
            <a:rPr lang="en-US" sz="1900" dirty="0" err="1" smtClean="0"/>
            <a:t>pemasaran</a:t>
          </a:r>
          <a:endParaRPr lang="en-US" sz="1900" dirty="0"/>
        </a:p>
      </dgm:t>
    </dgm:pt>
    <dgm:pt modelId="{0CAC7827-47F8-4858-A0D3-55022A77C219}" type="parTrans" cxnId="{76B727BD-356D-4DE1-A465-1614841AC47B}">
      <dgm:prSet/>
      <dgm:spPr/>
      <dgm:t>
        <a:bodyPr/>
        <a:lstStyle/>
        <a:p>
          <a:endParaRPr lang="en-US" sz="1900"/>
        </a:p>
      </dgm:t>
    </dgm:pt>
    <dgm:pt modelId="{ED7654D7-F04E-4334-808B-DB11A1309DB0}" type="sibTrans" cxnId="{76B727BD-356D-4DE1-A465-1614841AC47B}">
      <dgm:prSet/>
      <dgm:spPr/>
      <dgm:t>
        <a:bodyPr/>
        <a:lstStyle/>
        <a:p>
          <a:endParaRPr lang="en-US" sz="1900"/>
        </a:p>
      </dgm:t>
    </dgm:pt>
    <dgm:pt modelId="{B0F6EED7-6933-4235-88FE-7FD63BBB13BE}">
      <dgm:prSet phldrT="[Text]" custT="1"/>
      <dgm:spPr/>
      <dgm:t>
        <a:bodyPr/>
        <a:lstStyle/>
        <a:p>
          <a:r>
            <a:rPr lang="en-US" sz="1900" dirty="0" err="1" smtClean="0"/>
            <a:t>Sebagai</a:t>
          </a:r>
          <a:r>
            <a:rPr lang="en-US" sz="1900" dirty="0" smtClean="0"/>
            <a:t> </a:t>
          </a:r>
          <a:r>
            <a:rPr lang="en-US" sz="1900" dirty="0" err="1" smtClean="0"/>
            <a:t>alat</a:t>
          </a:r>
          <a:r>
            <a:rPr lang="en-US" sz="1900" dirty="0" smtClean="0"/>
            <a:t> </a:t>
          </a:r>
          <a:r>
            <a:rPr lang="en-US" sz="1900" dirty="0" err="1" smtClean="0"/>
            <a:t>ukur</a:t>
          </a:r>
          <a:r>
            <a:rPr lang="en-US" sz="1900" dirty="0" smtClean="0"/>
            <a:t> </a:t>
          </a:r>
          <a:r>
            <a:rPr lang="en-US" sz="1900" dirty="0" err="1" smtClean="0"/>
            <a:t>hasil</a:t>
          </a:r>
          <a:r>
            <a:rPr lang="en-US" sz="1900" dirty="0" smtClean="0"/>
            <a:t> </a:t>
          </a:r>
          <a:r>
            <a:rPr lang="en-US" sz="1900" dirty="0" err="1" smtClean="0"/>
            <a:t>pemasaran</a:t>
          </a:r>
          <a:r>
            <a:rPr lang="en-US" sz="1900" dirty="0" smtClean="0"/>
            <a:t> </a:t>
          </a:r>
          <a:r>
            <a:rPr lang="en-US" sz="1900" dirty="0" err="1" smtClean="0"/>
            <a:t>berdasarkan</a:t>
          </a:r>
          <a:r>
            <a:rPr lang="en-US" sz="1900" dirty="0" smtClean="0"/>
            <a:t> </a:t>
          </a:r>
          <a:r>
            <a:rPr lang="en-US" sz="1900" dirty="0" err="1" smtClean="0"/>
            <a:t>standar</a:t>
          </a:r>
          <a:r>
            <a:rPr lang="en-US" sz="1900" dirty="0" smtClean="0"/>
            <a:t> yang </a:t>
          </a:r>
          <a:r>
            <a:rPr lang="en-US" sz="1900" dirty="0" err="1" smtClean="0"/>
            <a:t>telah</a:t>
          </a:r>
          <a:r>
            <a:rPr lang="en-US" sz="1900" dirty="0" smtClean="0"/>
            <a:t> </a:t>
          </a:r>
          <a:r>
            <a:rPr lang="en-US" sz="1900" dirty="0" err="1" smtClean="0"/>
            <a:t>ditentukan</a:t>
          </a:r>
          <a:endParaRPr lang="en-US" sz="1900" dirty="0"/>
        </a:p>
      </dgm:t>
    </dgm:pt>
    <dgm:pt modelId="{DA11A4B5-72AD-4F63-AED0-2B6FAC8A203B}" type="parTrans" cxnId="{778FDAC9-7551-43E1-BC42-07CE0228EA22}">
      <dgm:prSet/>
      <dgm:spPr/>
      <dgm:t>
        <a:bodyPr/>
        <a:lstStyle/>
        <a:p>
          <a:endParaRPr lang="en-US" sz="1900"/>
        </a:p>
      </dgm:t>
    </dgm:pt>
    <dgm:pt modelId="{A7A18AD5-7A57-4508-A4B5-EAA6498B2299}" type="sibTrans" cxnId="{778FDAC9-7551-43E1-BC42-07CE0228EA22}">
      <dgm:prSet/>
      <dgm:spPr/>
      <dgm:t>
        <a:bodyPr/>
        <a:lstStyle/>
        <a:p>
          <a:endParaRPr lang="en-US" sz="1900"/>
        </a:p>
      </dgm:t>
    </dgm:pt>
    <dgm:pt modelId="{73437AD4-5A9F-4075-872F-CAA9913B770D}">
      <dgm:prSet phldrT="[Text]" custT="1"/>
      <dgm:spPr/>
      <dgm:t>
        <a:bodyPr/>
        <a:lstStyle/>
        <a:p>
          <a:r>
            <a:rPr lang="en-US" sz="1900" dirty="0" err="1" smtClean="0"/>
            <a:t>Sebagai</a:t>
          </a:r>
          <a:r>
            <a:rPr lang="en-US" sz="1900" dirty="0" smtClean="0"/>
            <a:t> </a:t>
          </a:r>
          <a:r>
            <a:rPr lang="en-US" sz="1900" dirty="0" err="1" smtClean="0"/>
            <a:t>dasar</a:t>
          </a:r>
          <a:r>
            <a:rPr lang="en-US" sz="1900" dirty="0" smtClean="0"/>
            <a:t> </a:t>
          </a:r>
          <a:r>
            <a:rPr lang="en-US" sz="1900" dirty="0" err="1" smtClean="0"/>
            <a:t>logis</a:t>
          </a:r>
          <a:r>
            <a:rPr lang="en-US" sz="1900" dirty="0" smtClean="0"/>
            <a:t> </a:t>
          </a:r>
          <a:r>
            <a:rPr lang="en-US" sz="1900" dirty="0" err="1" smtClean="0"/>
            <a:t>dalam</a:t>
          </a:r>
          <a:r>
            <a:rPr lang="en-US" sz="1900" dirty="0" smtClean="0"/>
            <a:t> </a:t>
          </a:r>
          <a:r>
            <a:rPr lang="en-US" sz="1900" dirty="0" err="1" smtClean="0"/>
            <a:t>mengambil</a:t>
          </a:r>
          <a:r>
            <a:rPr lang="en-US" sz="1900" dirty="0" smtClean="0"/>
            <a:t> </a:t>
          </a:r>
          <a:r>
            <a:rPr lang="en-US" sz="1900" dirty="0" err="1" smtClean="0"/>
            <a:t>keputusan</a:t>
          </a:r>
          <a:r>
            <a:rPr lang="en-US" sz="1900" dirty="0" smtClean="0"/>
            <a:t> </a:t>
          </a:r>
          <a:r>
            <a:rPr lang="en-US" sz="1900" dirty="0" err="1" smtClean="0"/>
            <a:t>pemasaran</a:t>
          </a:r>
          <a:endParaRPr lang="en-US" sz="1900" dirty="0"/>
        </a:p>
      </dgm:t>
    </dgm:pt>
    <dgm:pt modelId="{9A87A19E-3C96-4B0A-9C8B-702DAEEA5C62}" type="parTrans" cxnId="{593A6904-1668-4635-B7E0-CC4068541EC9}">
      <dgm:prSet/>
      <dgm:spPr/>
      <dgm:t>
        <a:bodyPr/>
        <a:lstStyle/>
        <a:p>
          <a:endParaRPr lang="en-US" sz="1900"/>
        </a:p>
      </dgm:t>
    </dgm:pt>
    <dgm:pt modelId="{A356F390-C7F6-4F44-835F-49EFFCB619B9}" type="sibTrans" cxnId="{593A6904-1668-4635-B7E0-CC4068541EC9}">
      <dgm:prSet/>
      <dgm:spPr/>
      <dgm:t>
        <a:bodyPr/>
        <a:lstStyle/>
        <a:p>
          <a:endParaRPr lang="en-US" sz="1900"/>
        </a:p>
      </dgm:t>
    </dgm:pt>
    <dgm:pt modelId="{D7756BE3-FC90-4C18-AC00-53BBE6376CCD}" type="pres">
      <dgm:prSet presAssocID="{F3C7D970-B373-4941-BA82-D8915C202E6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d-ID"/>
        </a:p>
      </dgm:t>
    </dgm:pt>
    <dgm:pt modelId="{95D0DC85-4309-48C5-AAF0-28D20C5059EB}" type="pres">
      <dgm:prSet presAssocID="{F3C7D970-B373-4941-BA82-D8915C202E66}" presName="Name1" presStyleCnt="0"/>
      <dgm:spPr/>
    </dgm:pt>
    <dgm:pt modelId="{82BCFEDB-5F73-4EB4-B900-E9AF708BC5CC}" type="pres">
      <dgm:prSet presAssocID="{F3C7D970-B373-4941-BA82-D8915C202E66}" presName="cycle" presStyleCnt="0"/>
      <dgm:spPr/>
    </dgm:pt>
    <dgm:pt modelId="{57B6BAD9-74F1-42C1-BA63-1BE644365E0E}" type="pres">
      <dgm:prSet presAssocID="{F3C7D970-B373-4941-BA82-D8915C202E66}" presName="srcNode" presStyleLbl="node1" presStyleIdx="0" presStyleCnt="5"/>
      <dgm:spPr/>
    </dgm:pt>
    <dgm:pt modelId="{067AAC01-ED76-4C97-9B69-92EA9F927E10}" type="pres">
      <dgm:prSet presAssocID="{F3C7D970-B373-4941-BA82-D8915C202E66}" presName="conn" presStyleLbl="parChTrans1D2" presStyleIdx="0" presStyleCnt="1"/>
      <dgm:spPr/>
      <dgm:t>
        <a:bodyPr/>
        <a:lstStyle/>
        <a:p>
          <a:endParaRPr lang="id-ID"/>
        </a:p>
      </dgm:t>
    </dgm:pt>
    <dgm:pt modelId="{F9ABAC2F-B4E4-495F-9366-EEBF29289C0C}" type="pres">
      <dgm:prSet presAssocID="{F3C7D970-B373-4941-BA82-D8915C202E66}" presName="extraNode" presStyleLbl="node1" presStyleIdx="0" presStyleCnt="5"/>
      <dgm:spPr/>
    </dgm:pt>
    <dgm:pt modelId="{32499FF1-0221-4A47-BE86-E60DD8F2DAB3}" type="pres">
      <dgm:prSet presAssocID="{F3C7D970-B373-4941-BA82-D8915C202E66}" presName="dstNode" presStyleLbl="node1" presStyleIdx="0" presStyleCnt="5"/>
      <dgm:spPr/>
    </dgm:pt>
    <dgm:pt modelId="{303A57CB-1897-4D68-A0A4-371E63A3AE04}" type="pres">
      <dgm:prSet presAssocID="{DE93CEFF-EF8F-4BFA-A5F5-80AC61EE300C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10D9E0-EA3D-45F0-99D4-75E75A11DA10}" type="pres">
      <dgm:prSet presAssocID="{DE93CEFF-EF8F-4BFA-A5F5-80AC61EE300C}" presName="accent_1" presStyleCnt="0"/>
      <dgm:spPr/>
    </dgm:pt>
    <dgm:pt modelId="{461D5D30-851D-4A5F-B43F-F5651E5DB259}" type="pres">
      <dgm:prSet presAssocID="{DE93CEFF-EF8F-4BFA-A5F5-80AC61EE300C}" presName="accentRepeatNode" presStyleLbl="solidFgAcc1" presStyleIdx="0" presStyleCnt="5"/>
      <dgm:spPr/>
    </dgm:pt>
    <dgm:pt modelId="{3A41254B-F5D9-445C-9E55-EC69D03AD726}" type="pres">
      <dgm:prSet presAssocID="{2056A7FF-946A-47C8-9D8B-DB9877362BF4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FBF7A4E-71CC-45A4-9AB9-A6D3F4C0637E}" type="pres">
      <dgm:prSet presAssocID="{2056A7FF-946A-47C8-9D8B-DB9877362BF4}" presName="accent_2" presStyleCnt="0"/>
      <dgm:spPr/>
    </dgm:pt>
    <dgm:pt modelId="{652D97BF-D735-4729-894B-E9DDC799A2FE}" type="pres">
      <dgm:prSet presAssocID="{2056A7FF-946A-47C8-9D8B-DB9877362BF4}" presName="accentRepeatNode" presStyleLbl="solidFgAcc1" presStyleIdx="1" presStyleCnt="5"/>
      <dgm:spPr/>
    </dgm:pt>
    <dgm:pt modelId="{0550E89B-5DBC-48EA-857F-1D51709DA006}" type="pres">
      <dgm:prSet presAssocID="{B0F6EED7-6933-4235-88FE-7FD63BBB13BE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D755AF-1C2A-4D8F-828A-8605A8E1B72D}" type="pres">
      <dgm:prSet presAssocID="{B0F6EED7-6933-4235-88FE-7FD63BBB13BE}" presName="accent_3" presStyleCnt="0"/>
      <dgm:spPr/>
    </dgm:pt>
    <dgm:pt modelId="{BDD6F3F5-3ABD-44C9-9225-D3157576290E}" type="pres">
      <dgm:prSet presAssocID="{B0F6EED7-6933-4235-88FE-7FD63BBB13BE}" presName="accentRepeatNode" presStyleLbl="solidFgAcc1" presStyleIdx="2" presStyleCnt="5"/>
      <dgm:spPr/>
    </dgm:pt>
    <dgm:pt modelId="{C15B2052-9871-4EDC-8409-ADA58BDDCCAC}" type="pres">
      <dgm:prSet presAssocID="{73437AD4-5A9F-4075-872F-CAA9913B770D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9BAFE74-562C-4362-8E8B-9D384FD79440}" type="pres">
      <dgm:prSet presAssocID="{73437AD4-5A9F-4075-872F-CAA9913B770D}" presName="accent_4" presStyleCnt="0"/>
      <dgm:spPr/>
    </dgm:pt>
    <dgm:pt modelId="{59E3E2ED-24E8-4273-8640-1ACB71432AD2}" type="pres">
      <dgm:prSet presAssocID="{73437AD4-5A9F-4075-872F-CAA9913B770D}" presName="accentRepeatNode" presStyleLbl="solidFgAcc1" presStyleIdx="3" presStyleCnt="5"/>
      <dgm:spPr/>
    </dgm:pt>
    <dgm:pt modelId="{67ADAC70-C138-451E-8E78-A0041D0457E6}" type="pres">
      <dgm:prSet presAssocID="{2783DB2A-A944-4E27-BA61-C7AA74FE72C1}" presName="text_5" presStyleLbl="node1" presStyleIdx="4" presStyleCnt="5" custScaleY="1391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707117-27C9-4BCF-9A48-F82ADD61C8DD}" type="pres">
      <dgm:prSet presAssocID="{2783DB2A-A944-4E27-BA61-C7AA74FE72C1}" presName="accent_5" presStyleCnt="0"/>
      <dgm:spPr/>
    </dgm:pt>
    <dgm:pt modelId="{686F2B5E-C0BF-4566-AC68-992E56BF8B23}" type="pres">
      <dgm:prSet presAssocID="{2783DB2A-A944-4E27-BA61-C7AA74FE72C1}" presName="accentRepeatNode" presStyleLbl="solidFgAcc1" presStyleIdx="4" presStyleCnt="5"/>
      <dgm:spPr/>
    </dgm:pt>
  </dgm:ptLst>
  <dgm:cxnLst>
    <dgm:cxn modelId="{593A6904-1668-4635-B7E0-CC4068541EC9}" srcId="{F3C7D970-B373-4941-BA82-D8915C202E66}" destId="{73437AD4-5A9F-4075-872F-CAA9913B770D}" srcOrd="3" destOrd="0" parTransId="{9A87A19E-3C96-4B0A-9C8B-702DAEEA5C62}" sibTransId="{A356F390-C7F6-4F44-835F-49EFFCB619B9}"/>
    <dgm:cxn modelId="{614F27FA-F475-43CB-9BFC-DF16EB417CE4}" type="presOf" srcId="{B0F6EED7-6933-4235-88FE-7FD63BBB13BE}" destId="{0550E89B-5DBC-48EA-857F-1D51709DA006}" srcOrd="0" destOrd="0" presId="urn:microsoft.com/office/officeart/2008/layout/VerticalCurvedList"/>
    <dgm:cxn modelId="{8B2BE1A1-149F-40A6-993B-4F819D9EB8B4}" srcId="{F3C7D970-B373-4941-BA82-D8915C202E66}" destId="{DE93CEFF-EF8F-4BFA-A5F5-80AC61EE300C}" srcOrd="0" destOrd="0" parTransId="{ED793D89-E6B0-43F7-A3BF-C6A4C858302D}" sibTransId="{4E693699-9E53-4FF3-A09E-A4D9A3051AB4}"/>
    <dgm:cxn modelId="{B5A0CC4A-7396-4D23-8E8E-558DE6970A1C}" srcId="{F3C7D970-B373-4941-BA82-D8915C202E66}" destId="{2056A7FF-946A-47C8-9D8B-DB9877362BF4}" srcOrd="1" destOrd="0" parTransId="{144ED69B-D743-488B-A1D1-6203DBDA70C3}" sibTransId="{9C0F254D-887F-4F18-AACB-EC56DB09CFFD}"/>
    <dgm:cxn modelId="{A1EDA151-1CF2-4835-981D-0C644B67E795}" type="presOf" srcId="{2783DB2A-A944-4E27-BA61-C7AA74FE72C1}" destId="{67ADAC70-C138-451E-8E78-A0041D0457E6}" srcOrd="0" destOrd="0" presId="urn:microsoft.com/office/officeart/2008/layout/VerticalCurvedList"/>
    <dgm:cxn modelId="{D3B4708B-61C0-4F0E-9541-C442730F0B01}" type="presOf" srcId="{4E693699-9E53-4FF3-A09E-A4D9A3051AB4}" destId="{067AAC01-ED76-4C97-9B69-92EA9F927E10}" srcOrd="0" destOrd="0" presId="urn:microsoft.com/office/officeart/2008/layout/VerticalCurvedList"/>
    <dgm:cxn modelId="{0379EA4E-10D0-4DF6-A8D7-36CF8027D7E5}" type="presOf" srcId="{2056A7FF-946A-47C8-9D8B-DB9877362BF4}" destId="{3A41254B-F5D9-445C-9E55-EC69D03AD726}" srcOrd="0" destOrd="0" presId="urn:microsoft.com/office/officeart/2008/layout/VerticalCurvedList"/>
    <dgm:cxn modelId="{76B727BD-356D-4DE1-A465-1614841AC47B}" srcId="{F3C7D970-B373-4941-BA82-D8915C202E66}" destId="{2783DB2A-A944-4E27-BA61-C7AA74FE72C1}" srcOrd="4" destOrd="0" parTransId="{0CAC7827-47F8-4858-A0D3-55022A77C219}" sibTransId="{ED7654D7-F04E-4334-808B-DB11A1309DB0}"/>
    <dgm:cxn modelId="{32B2BD09-40CA-4EFD-B1F0-4C990F6DCB5E}" type="presOf" srcId="{DE93CEFF-EF8F-4BFA-A5F5-80AC61EE300C}" destId="{303A57CB-1897-4D68-A0A4-371E63A3AE04}" srcOrd="0" destOrd="0" presId="urn:microsoft.com/office/officeart/2008/layout/VerticalCurvedList"/>
    <dgm:cxn modelId="{A81E9504-AFF3-4434-81E5-91B7FF7B53F8}" type="presOf" srcId="{73437AD4-5A9F-4075-872F-CAA9913B770D}" destId="{C15B2052-9871-4EDC-8409-ADA58BDDCCAC}" srcOrd="0" destOrd="0" presId="urn:microsoft.com/office/officeart/2008/layout/VerticalCurvedList"/>
    <dgm:cxn modelId="{778FDAC9-7551-43E1-BC42-07CE0228EA22}" srcId="{F3C7D970-B373-4941-BA82-D8915C202E66}" destId="{B0F6EED7-6933-4235-88FE-7FD63BBB13BE}" srcOrd="2" destOrd="0" parTransId="{DA11A4B5-72AD-4F63-AED0-2B6FAC8A203B}" sibTransId="{A7A18AD5-7A57-4508-A4B5-EAA6498B2299}"/>
    <dgm:cxn modelId="{F77CF8F8-A3FE-4F78-BFF6-CA8446A0F95B}" type="presOf" srcId="{F3C7D970-B373-4941-BA82-D8915C202E66}" destId="{D7756BE3-FC90-4C18-AC00-53BBE6376CCD}" srcOrd="0" destOrd="0" presId="urn:microsoft.com/office/officeart/2008/layout/VerticalCurvedList"/>
    <dgm:cxn modelId="{C24906E3-1980-433D-8D60-5A8A97D8DCE0}" type="presParOf" srcId="{D7756BE3-FC90-4C18-AC00-53BBE6376CCD}" destId="{95D0DC85-4309-48C5-AAF0-28D20C5059EB}" srcOrd="0" destOrd="0" presId="urn:microsoft.com/office/officeart/2008/layout/VerticalCurvedList"/>
    <dgm:cxn modelId="{74F61FE0-9E64-4415-A93D-5A10C93FB5E0}" type="presParOf" srcId="{95D0DC85-4309-48C5-AAF0-28D20C5059EB}" destId="{82BCFEDB-5F73-4EB4-B900-E9AF708BC5CC}" srcOrd="0" destOrd="0" presId="urn:microsoft.com/office/officeart/2008/layout/VerticalCurvedList"/>
    <dgm:cxn modelId="{64B13367-077B-4023-A29C-E7940F7BBD31}" type="presParOf" srcId="{82BCFEDB-5F73-4EB4-B900-E9AF708BC5CC}" destId="{57B6BAD9-74F1-42C1-BA63-1BE644365E0E}" srcOrd="0" destOrd="0" presId="urn:microsoft.com/office/officeart/2008/layout/VerticalCurvedList"/>
    <dgm:cxn modelId="{E1267AB8-FEEE-4916-B702-EA00615DAA34}" type="presParOf" srcId="{82BCFEDB-5F73-4EB4-B900-E9AF708BC5CC}" destId="{067AAC01-ED76-4C97-9B69-92EA9F927E10}" srcOrd="1" destOrd="0" presId="urn:microsoft.com/office/officeart/2008/layout/VerticalCurvedList"/>
    <dgm:cxn modelId="{1C41EFBC-BA86-4B8B-930B-E587C930E068}" type="presParOf" srcId="{82BCFEDB-5F73-4EB4-B900-E9AF708BC5CC}" destId="{F9ABAC2F-B4E4-495F-9366-EEBF29289C0C}" srcOrd="2" destOrd="0" presId="urn:microsoft.com/office/officeart/2008/layout/VerticalCurvedList"/>
    <dgm:cxn modelId="{F77EBC6E-A9B4-4A34-9239-FCDFC4D1B764}" type="presParOf" srcId="{82BCFEDB-5F73-4EB4-B900-E9AF708BC5CC}" destId="{32499FF1-0221-4A47-BE86-E60DD8F2DAB3}" srcOrd="3" destOrd="0" presId="urn:microsoft.com/office/officeart/2008/layout/VerticalCurvedList"/>
    <dgm:cxn modelId="{9F1F3339-78B0-48D8-AE35-9C9A69F17862}" type="presParOf" srcId="{95D0DC85-4309-48C5-AAF0-28D20C5059EB}" destId="{303A57CB-1897-4D68-A0A4-371E63A3AE04}" srcOrd="1" destOrd="0" presId="urn:microsoft.com/office/officeart/2008/layout/VerticalCurvedList"/>
    <dgm:cxn modelId="{96A2C350-4644-45E0-9D15-11A1DC12A440}" type="presParOf" srcId="{95D0DC85-4309-48C5-AAF0-28D20C5059EB}" destId="{4110D9E0-EA3D-45F0-99D4-75E75A11DA10}" srcOrd="2" destOrd="0" presId="urn:microsoft.com/office/officeart/2008/layout/VerticalCurvedList"/>
    <dgm:cxn modelId="{19FE1CDF-AD83-42A1-B83B-9BB93D146A35}" type="presParOf" srcId="{4110D9E0-EA3D-45F0-99D4-75E75A11DA10}" destId="{461D5D30-851D-4A5F-B43F-F5651E5DB259}" srcOrd="0" destOrd="0" presId="urn:microsoft.com/office/officeart/2008/layout/VerticalCurvedList"/>
    <dgm:cxn modelId="{DF29A39A-86CC-44B9-9ED7-681231AA43CD}" type="presParOf" srcId="{95D0DC85-4309-48C5-AAF0-28D20C5059EB}" destId="{3A41254B-F5D9-445C-9E55-EC69D03AD726}" srcOrd="3" destOrd="0" presId="urn:microsoft.com/office/officeart/2008/layout/VerticalCurvedList"/>
    <dgm:cxn modelId="{66CC2C2F-2A4F-4512-B885-8F555CE017E2}" type="presParOf" srcId="{95D0DC85-4309-48C5-AAF0-28D20C5059EB}" destId="{BFBF7A4E-71CC-45A4-9AB9-A6D3F4C0637E}" srcOrd="4" destOrd="0" presId="urn:microsoft.com/office/officeart/2008/layout/VerticalCurvedList"/>
    <dgm:cxn modelId="{EC8834D9-B43B-4322-8B5C-982FD88BE1B5}" type="presParOf" srcId="{BFBF7A4E-71CC-45A4-9AB9-A6D3F4C0637E}" destId="{652D97BF-D735-4729-894B-E9DDC799A2FE}" srcOrd="0" destOrd="0" presId="urn:microsoft.com/office/officeart/2008/layout/VerticalCurvedList"/>
    <dgm:cxn modelId="{C1F8D0A0-78EC-4331-8835-78AC0019C637}" type="presParOf" srcId="{95D0DC85-4309-48C5-AAF0-28D20C5059EB}" destId="{0550E89B-5DBC-48EA-857F-1D51709DA006}" srcOrd="5" destOrd="0" presId="urn:microsoft.com/office/officeart/2008/layout/VerticalCurvedList"/>
    <dgm:cxn modelId="{53445B1B-0D74-47FD-A1CC-9C9E98345790}" type="presParOf" srcId="{95D0DC85-4309-48C5-AAF0-28D20C5059EB}" destId="{CFD755AF-1C2A-4D8F-828A-8605A8E1B72D}" srcOrd="6" destOrd="0" presId="urn:microsoft.com/office/officeart/2008/layout/VerticalCurvedList"/>
    <dgm:cxn modelId="{037128D5-7326-4E71-998D-A5B671B1E4DD}" type="presParOf" srcId="{CFD755AF-1C2A-4D8F-828A-8605A8E1B72D}" destId="{BDD6F3F5-3ABD-44C9-9225-D3157576290E}" srcOrd="0" destOrd="0" presId="urn:microsoft.com/office/officeart/2008/layout/VerticalCurvedList"/>
    <dgm:cxn modelId="{20C5AA0F-9688-4815-91C7-912B4B64E19D}" type="presParOf" srcId="{95D0DC85-4309-48C5-AAF0-28D20C5059EB}" destId="{C15B2052-9871-4EDC-8409-ADA58BDDCCAC}" srcOrd="7" destOrd="0" presId="urn:microsoft.com/office/officeart/2008/layout/VerticalCurvedList"/>
    <dgm:cxn modelId="{795BC9A8-6D0F-4041-A5EA-2C342525BCD4}" type="presParOf" srcId="{95D0DC85-4309-48C5-AAF0-28D20C5059EB}" destId="{49BAFE74-562C-4362-8E8B-9D384FD79440}" srcOrd="8" destOrd="0" presId="urn:microsoft.com/office/officeart/2008/layout/VerticalCurvedList"/>
    <dgm:cxn modelId="{975DB8AC-810C-42BF-B380-A8D0D437C069}" type="presParOf" srcId="{49BAFE74-562C-4362-8E8B-9D384FD79440}" destId="{59E3E2ED-24E8-4273-8640-1ACB71432AD2}" srcOrd="0" destOrd="0" presId="urn:microsoft.com/office/officeart/2008/layout/VerticalCurvedList"/>
    <dgm:cxn modelId="{1F1BD98B-DB95-4776-82BD-1A7C78BF5200}" type="presParOf" srcId="{95D0DC85-4309-48C5-AAF0-28D20C5059EB}" destId="{67ADAC70-C138-451E-8E78-A0041D0457E6}" srcOrd="9" destOrd="0" presId="urn:microsoft.com/office/officeart/2008/layout/VerticalCurvedList"/>
    <dgm:cxn modelId="{26429934-E9FD-404C-AC75-B53AE2D9DA21}" type="presParOf" srcId="{95D0DC85-4309-48C5-AAF0-28D20C5059EB}" destId="{9F707117-27C9-4BCF-9A48-F82ADD61C8DD}" srcOrd="10" destOrd="0" presId="urn:microsoft.com/office/officeart/2008/layout/VerticalCurvedList"/>
    <dgm:cxn modelId="{49F9A94A-F88C-4E85-B05C-B272FC94404C}" type="presParOf" srcId="{9F707117-27C9-4BCF-9A48-F82ADD61C8DD}" destId="{686F2B5E-C0BF-4566-AC68-992E56BF8B2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DD45458-A44C-4914-BB94-26D7FA8D7D6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3BB1949-0B25-48D6-802B-454A95DAD308}">
      <dgm:prSet phldrT="[Text]" custT="1"/>
      <dgm:spPr/>
      <dgm:t>
        <a:bodyPr/>
        <a:lstStyle/>
        <a:p>
          <a:r>
            <a:rPr lang="en-US" sz="2000" dirty="0" err="1" smtClean="0"/>
            <a:t>Lingkungan</a:t>
          </a:r>
          <a:r>
            <a:rPr lang="en-US" sz="2000" dirty="0" smtClean="0"/>
            <a:t> </a:t>
          </a:r>
          <a:r>
            <a:rPr lang="en-US" sz="2000" dirty="0" err="1" smtClean="0"/>
            <a:t>Mikro</a:t>
          </a:r>
          <a:endParaRPr lang="en-US" sz="2000" dirty="0"/>
        </a:p>
      </dgm:t>
    </dgm:pt>
    <dgm:pt modelId="{DB426FD7-0A80-46F8-99DF-49A2CD37241F}" type="parTrans" cxnId="{88C0ED54-766D-47A7-8DF0-F26B3371BCE7}">
      <dgm:prSet/>
      <dgm:spPr/>
      <dgm:t>
        <a:bodyPr/>
        <a:lstStyle/>
        <a:p>
          <a:endParaRPr lang="en-US" sz="2000"/>
        </a:p>
      </dgm:t>
    </dgm:pt>
    <dgm:pt modelId="{169052DC-AF93-489A-B392-3E766A15A8E8}" type="sibTrans" cxnId="{88C0ED54-766D-47A7-8DF0-F26B3371BCE7}">
      <dgm:prSet/>
      <dgm:spPr/>
      <dgm:t>
        <a:bodyPr/>
        <a:lstStyle/>
        <a:p>
          <a:endParaRPr lang="en-US" sz="2000"/>
        </a:p>
      </dgm:t>
    </dgm:pt>
    <dgm:pt modelId="{4750BA26-92A1-4667-9D76-0C686E5D4E60}">
      <dgm:prSet phldrT="[Text]" custT="1"/>
      <dgm:spPr/>
      <dgm:t>
        <a:bodyPr/>
        <a:lstStyle/>
        <a:p>
          <a:pPr algn="l"/>
          <a:r>
            <a:rPr lang="id-ID" sz="2000" dirty="0" smtClean="0"/>
            <a:t>  </a:t>
          </a:r>
          <a:r>
            <a:rPr lang="en-US" sz="2000" dirty="0" smtClean="0"/>
            <a:t>Perusahaan </a:t>
          </a:r>
          <a:endParaRPr lang="en-US" sz="2000" dirty="0"/>
        </a:p>
      </dgm:t>
    </dgm:pt>
    <dgm:pt modelId="{4185C781-2B2D-4DA3-B447-354E9A9E9EDA}" type="parTrans" cxnId="{3DCDDB2C-A3F4-4B89-AA75-67664E3D2DBE}">
      <dgm:prSet custT="1"/>
      <dgm:spPr/>
      <dgm:t>
        <a:bodyPr/>
        <a:lstStyle/>
        <a:p>
          <a:endParaRPr lang="en-US" sz="2000"/>
        </a:p>
      </dgm:t>
    </dgm:pt>
    <dgm:pt modelId="{A192AE40-0E54-41FE-9812-DB537711A285}" type="sibTrans" cxnId="{3DCDDB2C-A3F4-4B89-AA75-67664E3D2DBE}">
      <dgm:prSet/>
      <dgm:spPr/>
      <dgm:t>
        <a:bodyPr/>
        <a:lstStyle/>
        <a:p>
          <a:endParaRPr lang="en-US" sz="2000"/>
        </a:p>
      </dgm:t>
    </dgm:pt>
    <dgm:pt modelId="{B692B162-20A3-42AF-AD22-7F029CF1DDBE}">
      <dgm:prSet phldrT="[Text]" custT="1"/>
      <dgm:spPr/>
      <dgm:t>
        <a:bodyPr/>
        <a:lstStyle/>
        <a:p>
          <a:pPr algn="l"/>
          <a:r>
            <a:rPr lang="id-ID" sz="2000" dirty="0" smtClean="0"/>
            <a:t>  </a:t>
          </a:r>
          <a:r>
            <a:rPr lang="en-US" sz="2000" dirty="0" err="1" smtClean="0"/>
            <a:t>Pemasok</a:t>
          </a:r>
          <a:r>
            <a:rPr lang="en-US" sz="2000" dirty="0" smtClean="0"/>
            <a:t> </a:t>
          </a:r>
          <a:r>
            <a:rPr lang="en-US" sz="2000" dirty="0" smtClean="0"/>
            <a:t>(</a:t>
          </a:r>
          <a:r>
            <a:rPr lang="en-US" sz="2000" i="1" dirty="0" smtClean="0"/>
            <a:t>suppliers</a:t>
          </a:r>
          <a:r>
            <a:rPr lang="en-US" sz="2000" dirty="0" smtClean="0"/>
            <a:t>) </a:t>
          </a:r>
          <a:endParaRPr lang="en-US" sz="2000" dirty="0"/>
        </a:p>
      </dgm:t>
    </dgm:pt>
    <dgm:pt modelId="{CA5DE78C-D0E1-4B8D-A6F5-E110B94E1D1D}" type="parTrans" cxnId="{FA10127A-2033-4F1D-BC57-A75253C3EAFD}">
      <dgm:prSet custT="1"/>
      <dgm:spPr/>
      <dgm:t>
        <a:bodyPr/>
        <a:lstStyle/>
        <a:p>
          <a:endParaRPr lang="en-US" sz="2000"/>
        </a:p>
      </dgm:t>
    </dgm:pt>
    <dgm:pt modelId="{9AAE50EA-88CC-45CB-B140-538939947C56}" type="sibTrans" cxnId="{FA10127A-2033-4F1D-BC57-A75253C3EAFD}">
      <dgm:prSet/>
      <dgm:spPr/>
      <dgm:t>
        <a:bodyPr/>
        <a:lstStyle/>
        <a:p>
          <a:endParaRPr lang="en-US" sz="2000"/>
        </a:p>
      </dgm:t>
    </dgm:pt>
    <dgm:pt modelId="{3EAEA8E8-7638-4C0E-9778-F1F2F3672839}">
      <dgm:prSet phldrT="[Text]" custT="1"/>
      <dgm:spPr/>
      <dgm:t>
        <a:bodyPr/>
        <a:lstStyle/>
        <a:p>
          <a:pPr algn="l"/>
          <a:r>
            <a:rPr lang="id-ID" sz="2000" dirty="0" smtClean="0"/>
            <a:t>  </a:t>
          </a:r>
          <a:r>
            <a:rPr lang="en-US" sz="2000" dirty="0" err="1" smtClean="0"/>
            <a:t>Pesaing</a:t>
          </a:r>
          <a:r>
            <a:rPr lang="en-US" sz="2000" dirty="0" smtClean="0"/>
            <a:t> </a:t>
          </a:r>
          <a:r>
            <a:rPr lang="en-US" sz="2000" dirty="0" smtClean="0"/>
            <a:t>(</a:t>
          </a:r>
          <a:r>
            <a:rPr lang="en-US" sz="2000" i="1" dirty="0" smtClean="0"/>
            <a:t>competitors</a:t>
          </a:r>
          <a:r>
            <a:rPr lang="en-US" sz="2000" dirty="0" smtClean="0"/>
            <a:t>)</a:t>
          </a:r>
          <a:endParaRPr lang="en-US" sz="2000" dirty="0"/>
        </a:p>
      </dgm:t>
    </dgm:pt>
    <dgm:pt modelId="{A67DA093-CD21-4C91-8642-967D2C1DC5D6}" type="parTrans" cxnId="{5F5C66CF-E311-4601-9B19-827246743D29}">
      <dgm:prSet custT="1"/>
      <dgm:spPr/>
      <dgm:t>
        <a:bodyPr/>
        <a:lstStyle/>
        <a:p>
          <a:endParaRPr lang="en-US" sz="2000"/>
        </a:p>
      </dgm:t>
    </dgm:pt>
    <dgm:pt modelId="{30D41483-5392-45AB-BB09-3C8F92CC6CCC}" type="sibTrans" cxnId="{5F5C66CF-E311-4601-9B19-827246743D29}">
      <dgm:prSet/>
      <dgm:spPr/>
      <dgm:t>
        <a:bodyPr/>
        <a:lstStyle/>
        <a:p>
          <a:endParaRPr lang="en-US" sz="2000"/>
        </a:p>
      </dgm:t>
    </dgm:pt>
    <dgm:pt modelId="{330D3517-21A1-479E-B026-3037F661E91F}">
      <dgm:prSet phldrT="[Text]" custT="1"/>
      <dgm:spPr/>
      <dgm:t>
        <a:bodyPr/>
        <a:lstStyle/>
        <a:p>
          <a:pPr algn="l"/>
          <a:r>
            <a:rPr lang="id-ID" sz="2000" dirty="0" smtClean="0"/>
            <a:t>  </a:t>
          </a:r>
          <a:r>
            <a:rPr lang="en-US" sz="2000" dirty="0" err="1" smtClean="0"/>
            <a:t>Masyarakat</a:t>
          </a:r>
          <a:r>
            <a:rPr lang="en-US" sz="2000" dirty="0" smtClean="0"/>
            <a:t> </a:t>
          </a:r>
          <a:r>
            <a:rPr lang="en-US" sz="2000" dirty="0" err="1" smtClean="0"/>
            <a:t>umum</a:t>
          </a:r>
          <a:endParaRPr lang="en-US" sz="2000" dirty="0"/>
        </a:p>
      </dgm:t>
    </dgm:pt>
    <dgm:pt modelId="{E5DAD67F-4799-4BCD-8FBD-21DE5EF3D3E8}" type="parTrans" cxnId="{B0AF3F00-897A-47F4-976E-D1FC479B09F1}">
      <dgm:prSet custT="1"/>
      <dgm:spPr/>
      <dgm:t>
        <a:bodyPr/>
        <a:lstStyle/>
        <a:p>
          <a:endParaRPr lang="en-US" sz="2000"/>
        </a:p>
      </dgm:t>
    </dgm:pt>
    <dgm:pt modelId="{D383F459-D81B-431F-88D4-F7D4456EA7D9}" type="sibTrans" cxnId="{B0AF3F00-897A-47F4-976E-D1FC479B09F1}">
      <dgm:prSet/>
      <dgm:spPr/>
      <dgm:t>
        <a:bodyPr/>
        <a:lstStyle/>
        <a:p>
          <a:endParaRPr lang="en-US" sz="2000"/>
        </a:p>
      </dgm:t>
    </dgm:pt>
    <dgm:pt modelId="{D78FB738-8193-403F-87BD-59F6E6C49369}">
      <dgm:prSet phldrT="[Text]" custT="1"/>
      <dgm:spPr/>
      <dgm:t>
        <a:bodyPr/>
        <a:lstStyle/>
        <a:p>
          <a:pPr algn="l"/>
          <a:r>
            <a:rPr lang="id-ID" sz="2000" dirty="0" smtClean="0"/>
            <a:t>  </a:t>
          </a:r>
          <a:r>
            <a:rPr lang="en-US" sz="2000" dirty="0" err="1" smtClean="0"/>
            <a:t>Perantara</a:t>
          </a:r>
          <a:r>
            <a:rPr lang="en-US" sz="2000" dirty="0" smtClean="0"/>
            <a:t> </a:t>
          </a:r>
          <a:r>
            <a:rPr lang="en-US" sz="2000" dirty="0" err="1" smtClean="0"/>
            <a:t>pemasaran</a:t>
          </a:r>
          <a:r>
            <a:rPr lang="en-US" sz="2000" dirty="0" smtClean="0"/>
            <a:t> (</a:t>
          </a:r>
          <a:r>
            <a:rPr lang="en-US" sz="2000" i="1" dirty="0" smtClean="0"/>
            <a:t>marketing intermediaries</a:t>
          </a:r>
          <a:r>
            <a:rPr lang="en-US" sz="2000" dirty="0" smtClean="0"/>
            <a:t>)</a:t>
          </a:r>
          <a:endParaRPr lang="en-US" sz="2000" dirty="0"/>
        </a:p>
      </dgm:t>
    </dgm:pt>
    <dgm:pt modelId="{E3B13C56-6311-42F8-8005-8870A1602254}" type="parTrans" cxnId="{362366DB-B547-463C-B3A5-262736B6016B}">
      <dgm:prSet custT="1"/>
      <dgm:spPr/>
      <dgm:t>
        <a:bodyPr/>
        <a:lstStyle/>
        <a:p>
          <a:endParaRPr lang="en-US" sz="2000"/>
        </a:p>
      </dgm:t>
    </dgm:pt>
    <dgm:pt modelId="{B95A279F-F294-49E7-8795-7FF62D32DD5A}" type="sibTrans" cxnId="{362366DB-B547-463C-B3A5-262736B6016B}">
      <dgm:prSet/>
      <dgm:spPr/>
      <dgm:t>
        <a:bodyPr/>
        <a:lstStyle/>
        <a:p>
          <a:endParaRPr lang="en-US" sz="2000"/>
        </a:p>
      </dgm:t>
    </dgm:pt>
    <dgm:pt modelId="{7C6D2A5F-F968-4531-9ED0-7BD217083333}">
      <dgm:prSet phldrT="[Text]" custT="1"/>
      <dgm:spPr/>
      <dgm:t>
        <a:bodyPr/>
        <a:lstStyle/>
        <a:p>
          <a:pPr algn="l"/>
          <a:r>
            <a:rPr lang="id-ID" sz="2000" dirty="0" smtClean="0"/>
            <a:t>  </a:t>
          </a:r>
          <a:r>
            <a:rPr lang="en-US" sz="2000" dirty="0" err="1" smtClean="0"/>
            <a:t>Konsumen</a:t>
          </a:r>
          <a:r>
            <a:rPr lang="en-US" sz="2000" dirty="0" smtClean="0"/>
            <a:t>/</a:t>
          </a:r>
          <a:r>
            <a:rPr lang="en-US" sz="2000" dirty="0" err="1" smtClean="0"/>
            <a:t>pelanggan</a:t>
          </a:r>
          <a:r>
            <a:rPr lang="en-US" sz="2000" dirty="0" smtClean="0"/>
            <a:t> </a:t>
          </a:r>
          <a:r>
            <a:rPr lang="en-US" sz="2000" dirty="0" smtClean="0"/>
            <a:t>(</a:t>
          </a:r>
          <a:r>
            <a:rPr lang="en-US" sz="2000" i="1" dirty="0" smtClean="0"/>
            <a:t>customers</a:t>
          </a:r>
          <a:r>
            <a:rPr lang="en-US" sz="2000" dirty="0" smtClean="0"/>
            <a:t>)</a:t>
          </a:r>
          <a:endParaRPr lang="en-US" sz="2000" dirty="0"/>
        </a:p>
      </dgm:t>
    </dgm:pt>
    <dgm:pt modelId="{E563D350-D230-4D10-8504-CF420C27A97B}" type="parTrans" cxnId="{B66CB898-747D-4F08-AA7D-75C1411B72E3}">
      <dgm:prSet custT="1"/>
      <dgm:spPr/>
      <dgm:t>
        <a:bodyPr/>
        <a:lstStyle/>
        <a:p>
          <a:endParaRPr lang="en-US" sz="2000"/>
        </a:p>
      </dgm:t>
    </dgm:pt>
    <dgm:pt modelId="{1F4335F9-ADA7-45BE-8841-30CDD7104D21}" type="sibTrans" cxnId="{B66CB898-747D-4F08-AA7D-75C1411B72E3}">
      <dgm:prSet/>
      <dgm:spPr/>
      <dgm:t>
        <a:bodyPr/>
        <a:lstStyle/>
        <a:p>
          <a:endParaRPr lang="en-US" sz="2000"/>
        </a:p>
      </dgm:t>
    </dgm:pt>
    <dgm:pt modelId="{E6C793A2-07A2-4426-BBD1-482405FDF4A0}" type="pres">
      <dgm:prSet presAssocID="{3DD45458-A44C-4914-BB94-26D7FA8D7D6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F7D523C0-3052-462B-A1AD-27516595E644}" type="pres">
      <dgm:prSet presAssocID="{E3BB1949-0B25-48D6-802B-454A95DAD308}" presName="root1" presStyleCnt="0"/>
      <dgm:spPr/>
    </dgm:pt>
    <dgm:pt modelId="{21F28FCE-42A7-4F8E-832D-B8CECFBF1FBA}" type="pres">
      <dgm:prSet presAssocID="{E3BB1949-0B25-48D6-802B-454A95DAD308}" presName="LevelOneTextNode" presStyleLbl="node0" presStyleIdx="0" presStyleCnt="1" custScaleX="127229" custScaleY="9311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C9E4A771-5BE3-45E4-8F37-BFD869FB6552}" type="pres">
      <dgm:prSet presAssocID="{E3BB1949-0B25-48D6-802B-454A95DAD308}" presName="level2hierChild" presStyleCnt="0"/>
      <dgm:spPr/>
    </dgm:pt>
    <dgm:pt modelId="{548ECDAE-4DB6-463A-BC3E-282D782B70EC}" type="pres">
      <dgm:prSet presAssocID="{4185C781-2B2D-4DA3-B447-354E9A9E9EDA}" presName="conn2-1" presStyleLbl="parChTrans1D2" presStyleIdx="0" presStyleCnt="6"/>
      <dgm:spPr/>
      <dgm:t>
        <a:bodyPr/>
        <a:lstStyle/>
        <a:p>
          <a:endParaRPr lang="id-ID"/>
        </a:p>
      </dgm:t>
    </dgm:pt>
    <dgm:pt modelId="{DC86E436-C02A-4294-8643-368E80BE07E2}" type="pres">
      <dgm:prSet presAssocID="{4185C781-2B2D-4DA3-B447-354E9A9E9EDA}" presName="connTx" presStyleLbl="parChTrans1D2" presStyleIdx="0" presStyleCnt="6"/>
      <dgm:spPr/>
      <dgm:t>
        <a:bodyPr/>
        <a:lstStyle/>
        <a:p>
          <a:endParaRPr lang="id-ID"/>
        </a:p>
      </dgm:t>
    </dgm:pt>
    <dgm:pt modelId="{9E84B385-E915-462F-8971-2AAF07A8CE71}" type="pres">
      <dgm:prSet presAssocID="{4750BA26-92A1-4667-9D76-0C686E5D4E60}" presName="root2" presStyleCnt="0"/>
      <dgm:spPr/>
    </dgm:pt>
    <dgm:pt modelId="{B4B6BBA8-D4A5-4DB0-8B8B-5FB35A3230FF}" type="pres">
      <dgm:prSet presAssocID="{4750BA26-92A1-4667-9D76-0C686E5D4E60}" presName="LevelTwoTextNode" presStyleLbl="node2" presStyleIdx="0" presStyleCnt="6" custScaleX="28986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7DE6954-40A9-4149-9D8D-2844908D86FA}" type="pres">
      <dgm:prSet presAssocID="{4750BA26-92A1-4667-9D76-0C686E5D4E60}" presName="level3hierChild" presStyleCnt="0"/>
      <dgm:spPr/>
    </dgm:pt>
    <dgm:pt modelId="{3999CE0E-9B57-47AE-B30C-9C4589E9C8EF}" type="pres">
      <dgm:prSet presAssocID="{CA5DE78C-D0E1-4B8D-A6F5-E110B94E1D1D}" presName="conn2-1" presStyleLbl="parChTrans1D2" presStyleIdx="1" presStyleCnt="6"/>
      <dgm:spPr/>
      <dgm:t>
        <a:bodyPr/>
        <a:lstStyle/>
        <a:p>
          <a:endParaRPr lang="id-ID"/>
        </a:p>
      </dgm:t>
    </dgm:pt>
    <dgm:pt modelId="{32A88CA8-7760-46C9-98B5-9C2B41A52A3A}" type="pres">
      <dgm:prSet presAssocID="{CA5DE78C-D0E1-4B8D-A6F5-E110B94E1D1D}" presName="connTx" presStyleLbl="parChTrans1D2" presStyleIdx="1" presStyleCnt="6"/>
      <dgm:spPr/>
      <dgm:t>
        <a:bodyPr/>
        <a:lstStyle/>
        <a:p>
          <a:endParaRPr lang="id-ID"/>
        </a:p>
      </dgm:t>
    </dgm:pt>
    <dgm:pt modelId="{8D9E765D-E8F2-4638-93CD-65A9D8CBACC8}" type="pres">
      <dgm:prSet presAssocID="{B692B162-20A3-42AF-AD22-7F029CF1DDBE}" presName="root2" presStyleCnt="0"/>
      <dgm:spPr/>
    </dgm:pt>
    <dgm:pt modelId="{41503631-1B22-45EA-BED6-896C1A12B267}" type="pres">
      <dgm:prSet presAssocID="{B692B162-20A3-42AF-AD22-7F029CF1DDBE}" presName="LevelTwoTextNode" presStyleLbl="node2" presStyleIdx="1" presStyleCnt="6" custScaleX="28986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D840C50-CF98-4EBA-80AE-6816AAB6A896}" type="pres">
      <dgm:prSet presAssocID="{B692B162-20A3-42AF-AD22-7F029CF1DDBE}" presName="level3hierChild" presStyleCnt="0"/>
      <dgm:spPr/>
    </dgm:pt>
    <dgm:pt modelId="{E021D1D1-85B4-4CC4-9940-A05EEE920444}" type="pres">
      <dgm:prSet presAssocID="{E3B13C56-6311-42F8-8005-8870A1602254}" presName="conn2-1" presStyleLbl="parChTrans1D2" presStyleIdx="2" presStyleCnt="6"/>
      <dgm:spPr/>
      <dgm:t>
        <a:bodyPr/>
        <a:lstStyle/>
        <a:p>
          <a:endParaRPr lang="id-ID"/>
        </a:p>
      </dgm:t>
    </dgm:pt>
    <dgm:pt modelId="{6BD4223A-AE93-4D37-91B3-DFF7E08256D3}" type="pres">
      <dgm:prSet presAssocID="{E3B13C56-6311-42F8-8005-8870A1602254}" presName="connTx" presStyleLbl="parChTrans1D2" presStyleIdx="2" presStyleCnt="6"/>
      <dgm:spPr/>
      <dgm:t>
        <a:bodyPr/>
        <a:lstStyle/>
        <a:p>
          <a:endParaRPr lang="id-ID"/>
        </a:p>
      </dgm:t>
    </dgm:pt>
    <dgm:pt modelId="{2D9C8903-D39D-4C31-8C05-B1001C94C50E}" type="pres">
      <dgm:prSet presAssocID="{D78FB738-8193-403F-87BD-59F6E6C49369}" presName="root2" presStyleCnt="0"/>
      <dgm:spPr/>
    </dgm:pt>
    <dgm:pt modelId="{B960CA23-A298-4033-92EE-DEFE8D7F3C0A}" type="pres">
      <dgm:prSet presAssocID="{D78FB738-8193-403F-87BD-59F6E6C49369}" presName="LevelTwoTextNode" presStyleLbl="node2" presStyleIdx="2" presStyleCnt="6" custScaleX="28986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0A89567-1B50-4A3F-AF68-DAAFAFF1EEC9}" type="pres">
      <dgm:prSet presAssocID="{D78FB738-8193-403F-87BD-59F6E6C49369}" presName="level3hierChild" presStyleCnt="0"/>
      <dgm:spPr/>
    </dgm:pt>
    <dgm:pt modelId="{62F1A5B7-3D5A-403F-B971-699DB6D0CF9E}" type="pres">
      <dgm:prSet presAssocID="{E563D350-D230-4D10-8504-CF420C27A97B}" presName="conn2-1" presStyleLbl="parChTrans1D2" presStyleIdx="3" presStyleCnt="6"/>
      <dgm:spPr/>
      <dgm:t>
        <a:bodyPr/>
        <a:lstStyle/>
        <a:p>
          <a:endParaRPr lang="id-ID"/>
        </a:p>
      </dgm:t>
    </dgm:pt>
    <dgm:pt modelId="{54E0ED75-C822-478C-A3A0-8B9955CBBA16}" type="pres">
      <dgm:prSet presAssocID="{E563D350-D230-4D10-8504-CF420C27A97B}" presName="connTx" presStyleLbl="parChTrans1D2" presStyleIdx="3" presStyleCnt="6"/>
      <dgm:spPr/>
      <dgm:t>
        <a:bodyPr/>
        <a:lstStyle/>
        <a:p>
          <a:endParaRPr lang="id-ID"/>
        </a:p>
      </dgm:t>
    </dgm:pt>
    <dgm:pt modelId="{B2F1BF6C-23D0-4520-A392-2032247B96FF}" type="pres">
      <dgm:prSet presAssocID="{7C6D2A5F-F968-4531-9ED0-7BD217083333}" presName="root2" presStyleCnt="0"/>
      <dgm:spPr/>
    </dgm:pt>
    <dgm:pt modelId="{33E9D395-F454-4BB6-9AF0-433AAF5D238B}" type="pres">
      <dgm:prSet presAssocID="{7C6D2A5F-F968-4531-9ED0-7BD217083333}" presName="LevelTwoTextNode" presStyleLbl="node2" presStyleIdx="3" presStyleCnt="6" custScaleX="28986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018932B-E087-4E62-AF07-46442F7A0672}" type="pres">
      <dgm:prSet presAssocID="{7C6D2A5F-F968-4531-9ED0-7BD217083333}" presName="level3hierChild" presStyleCnt="0"/>
      <dgm:spPr/>
    </dgm:pt>
    <dgm:pt modelId="{84A47404-0FD5-44B6-918C-FCCC954119A3}" type="pres">
      <dgm:prSet presAssocID="{A67DA093-CD21-4C91-8642-967D2C1DC5D6}" presName="conn2-1" presStyleLbl="parChTrans1D2" presStyleIdx="4" presStyleCnt="6"/>
      <dgm:spPr/>
      <dgm:t>
        <a:bodyPr/>
        <a:lstStyle/>
        <a:p>
          <a:endParaRPr lang="id-ID"/>
        </a:p>
      </dgm:t>
    </dgm:pt>
    <dgm:pt modelId="{91DD8009-929E-48A3-9776-AD34E4D42471}" type="pres">
      <dgm:prSet presAssocID="{A67DA093-CD21-4C91-8642-967D2C1DC5D6}" presName="connTx" presStyleLbl="parChTrans1D2" presStyleIdx="4" presStyleCnt="6"/>
      <dgm:spPr/>
      <dgm:t>
        <a:bodyPr/>
        <a:lstStyle/>
        <a:p>
          <a:endParaRPr lang="id-ID"/>
        </a:p>
      </dgm:t>
    </dgm:pt>
    <dgm:pt modelId="{CA8218A5-09FA-4EB7-B1E1-44C4854E0709}" type="pres">
      <dgm:prSet presAssocID="{3EAEA8E8-7638-4C0E-9778-F1F2F3672839}" presName="root2" presStyleCnt="0"/>
      <dgm:spPr/>
    </dgm:pt>
    <dgm:pt modelId="{3E5EED91-6AB5-47F8-87AF-3C900431D482}" type="pres">
      <dgm:prSet presAssocID="{3EAEA8E8-7638-4C0E-9778-F1F2F3672839}" presName="LevelTwoTextNode" presStyleLbl="node2" presStyleIdx="4" presStyleCnt="6" custScaleX="28986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3801F031-9A8C-43B3-8729-5DE0E5E7074A}" type="pres">
      <dgm:prSet presAssocID="{3EAEA8E8-7638-4C0E-9778-F1F2F3672839}" presName="level3hierChild" presStyleCnt="0"/>
      <dgm:spPr/>
    </dgm:pt>
    <dgm:pt modelId="{9B277396-F581-49E1-BF95-AFDD7837E874}" type="pres">
      <dgm:prSet presAssocID="{E5DAD67F-4799-4BCD-8FBD-21DE5EF3D3E8}" presName="conn2-1" presStyleLbl="parChTrans1D2" presStyleIdx="5" presStyleCnt="6"/>
      <dgm:spPr/>
      <dgm:t>
        <a:bodyPr/>
        <a:lstStyle/>
        <a:p>
          <a:endParaRPr lang="id-ID"/>
        </a:p>
      </dgm:t>
    </dgm:pt>
    <dgm:pt modelId="{42CE5418-89BA-403C-BE8D-673CC9646E1D}" type="pres">
      <dgm:prSet presAssocID="{E5DAD67F-4799-4BCD-8FBD-21DE5EF3D3E8}" presName="connTx" presStyleLbl="parChTrans1D2" presStyleIdx="5" presStyleCnt="6"/>
      <dgm:spPr/>
      <dgm:t>
        <a:bodyPr/>
        <a:lstStyle/>
        <a:p>
          <a:endParaRPr lang="id-ID"/>
        </a:p>
      </dgm:t>
    </dgm:pt>
    <dgm:pt modelId="{FE14E46B-6CF8-4818-BE3D-15B59F5034EF}" type="pres">
      <dgm:prSet presAssocID="{330D3517-21A1-479E-B026-3037F661E91F}" presName="root2" presStyleCnt="0"/>
      <dgm:spPr/>
    </dgm:pt>
    <dgm:pt modelId="{F2E65E87-FA4A-444F-965E-CFA9A9686862}" type="pres">
      <dgm:prSet presAssocID="{330D3517-21A1-479E-B026-3037F661E91F}" presName="LevelTwoTextNode" presStyleLbl="node2" presStyleIdx="5" presStyleCnt="6" custScaleX="28986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33032839-C3EA-4EE8-A043-623505F3F253}" type="pres">
      <dgm:prSet presAssocID="{330D3517-21A1-479E-B026-3037F661E91F}" presName="level3hierChild" presStyleCnt="0"/>
      <dgm:spPr/>
    </dgm:pt>
  </dgm:ptLst>
  <dgm:cxnLst>
    <dgm:cxn modelId="{64E3FD2A-31FA-4F4D-A938-91DEDAAC9F19}" type="presOf" srcId="{E5DAD67F-4799-4BCD-8FBD-21DE5EF3D3E8}" destId="{9B277396-F581-49E1-BF95-AFDD7837E874}" srcOrd="0" destOrd="0" presId="urn:microsoft.com/office/officeart/2008/layout/HorizontalMultiLevelHierarchy"/>
    <dgm:cxn modelId="{5F5C66CF-E311-4601-9B19-827246743D29}" srcId="{E3BB1949-0B25-48D6-802B-454A95DAD308}" destId="{3EAEA8E8-7638-4C0E-9778-F1F2F3672839}" srcOrd="4" destOrd="0" parTransId="{A67DA093-CD21-4C91-8642-967D2C1DC5D6}" sibTransId="{30D41483-5392-45AB-BB09-3C8F92CC6CCC}"/>
    <dgm:cxn modelId="{0FEB8495-FFEC-4A69-B51C-9F47D4B43BC2}" type="presOf" srcId="{4185C781-2B2D-4DA3-B447-354E9A9E9EDA}" destId="{548ECDAE-4DB6-463A-BC3E-282D782B70EC}" srcOrd="0" destOrd="0" presId="urn:microsoft.com/office/officeart/2008/layout/HorizontalMultiLevelHierarchy"/>
    <dgm:cxn modelId="{168EC004-D5F6-4178-8DE7-C163A7CBE24B}" type="presOf" srcId="{E563D350-D230-4D10-8504-CF420C27A97B}" destId="{62F1A5B7-3D5A-403F-B971-699DB6D0CF9E}" srcOrd="0" destOrd="0" presId="urn:microsoft.com/office/officeart/2008/layout/HorizontalMultiLevelHierarchy"/>
    <dgm:cxn modelId="{B0AF3F00-897A-47F4-976E-D1FC479B09F1}" srcId="{E3BB1949-0B25-48D6-802B-454A95DAD308}" destId="{330D3517-21A1-479E-B026-3037F661E91F}" srcOrd="5" destOrd="0" parTransId="{E5DAD67F-4799-4BCD-8FBD-21DE5EF3D3E8}" sibTransId="{D383F459-D81B-431F-88D4-F7D4456EA7D9}"/>
    <dgm:cxn modelId="{4618ECE4-1172-4DA3-A64E-13FA819D988E}" type="presOf" srcId="{4750BA26-92A1-4667-9D76-0C686E5D4E60}" destId="{B4B6BBA8-D4A5-4DB0-8B8B-5FB35A3230FF}" srcOrd="0" destOrd="0" presId="urn:microsoft.com/office/officeart/2008/layout/HorizontalMultiLevelHierarchy"/>
    <dgm:cxn modelId="{F6F1C923-A1AF-48AE-BC93-883BE6F442AC}" type="presOf" srcId="{E563D350-D230-4D10-8504-CF420C27A97B}" destId="{54E0ED75-C822-478C-A3A0-8B9955CBBA16}" srcOrd="1" destOrd="0" presId="urn:microsoft.com/office/officeart/2008/layout/HorizontalMultiLevelHierarchy"/>
    <dgm:cxn modelId="{3C5115E4-5F1C-4335-8096-49B7F7FFA662}" type="presOf" srcId="{3EAEA8E8-7638-4C0E-9778-F1F2F3672839}" destId="{3E5EED91-6AB5-47F8-87AF-3C900431D482}" srcOrd="0" destOrd="0" presId="urn:microsoft.com/office/officeart/2008/layout/HorizontalMultiLevelHierarchy"/>
    <dgm:cxn modelId="{7ED48AD0-DE48-4FF3-A58B-C0541FB0F532}" type="presOf" srcId="{E3B13C56-6311-42F8-8005-8870A1602254}" destId="{6BD4223A-AE93-4D37-91B3-DFF7E08256D3}" srcOrd="1" destOrd="0" presId="urn:microsoft.com/office/officeart/2008/layout/HorizontalMultiLevelHierarchy"/>
    <dgm:cxn modelId="{362366DB-B547-463C-B3A5-262736B6016B}" srcId="{E3BB1949-0B25-48D6-802B-454A95DAD308}" destId="{D78FB738-8193-403F-87BD-59F6E6C49369}" srcOrd="2" destOrd="0" parTransId="{E3B13C56-6311-42F8-8005-8870A1602254}" sibTransId="{B95A279F-F294-49E7-8795-7FF62D32DD5A}"/>
    <dgm:cxn modelId="{67F6DE6C-BC8C-4B1E-AAA8-2C1FE608F4E2}" type="presOf" srcId="{CA5DE78C-D0E1-4B8D-A6F5-E110B94E1D1D}" destId="{3999CE0E-9B57-47AE-B30C-9C4589E9C8EF}" srcOrd="0" destOrd="0" presId="urn:microsoft.com/office/officeart/2008/layout/HorizontalMultiLevelHierarchy"/>
    <dgm:cxn modelId="{FA10127A-2033-4F1D-BC57-A75253C3EAFD}" srcId="{E3BB1949-0B25-48D6-802B-454A95DAD308}" destId="{B692B162-20A3-42AF-AD22-7F029CF1DDBE}" srcOrd="1" destOrd="0" parTransId="{CA5DE78C-D0E1-4B8D-A6F5-E110B94E1D1D}" sibTransId="{9AAE50EA-88CC-45CB-B140-538939947C56}"/>
    <dgm:cxn modelId="{D32FEA68-9983-4288-8545-68C88DF34CA1}" type="presOf" srcId="{7C6D2A5F-F968-4531-9ED0-7BD217083333}" destId="{33E9D395-F454-4BB6-9AF0-433AAF5D238B}" srcOrd="0" destOrd="0" presId="urn:microsoft.com/office/officeart/2008/layout/HorizontalMultiLevelHierarchy"/>
    <dgm:cxn modelId="{00ECBB5E-90A4-43B3-9D4A-93C9215ABA6C}" type="presOf" srcId="{A67DA093-CD21-4C91-8642-967D2C1DC5D6}" destId="{91DD8009-929E-48A3-9776-AD34E4D42471}" srcOrd="1" destOrd="0" presId="urn:microsoft.com/office/officeart/2008/layout/HorizontalMultiLevelHierarchy"/>
    <dgm:cxn modelId="{CFA37197-AF2D-4283-A699-74DB7CD55E48}" type="presOf" srcId="{D78FB738-8193-403F-87BD-59F6E6C49369}" destId="{B960CA23-A298-4033-92EE-DEFE8D7F3C0A}" srcOrd="0" destOrd="0" presId="urn:microsoft.com/office/officeart/2008/layout/HorizontalMultiLevelHierarchy"/>
    <dgm:cxn modelId="{F90227F4-C9F0-4A20-A8F4-371F589219FE}" type="presOf" srcId="{CA5DE78C-D0E1-4B8D-A6F5-E110B94E1D1D}" destId="{32A88CA8-7760-46C9-98B5-9C2B41A52A3A}" srcOrd="1" destOrd="0" presId="urn:microsoft.com/office/officeart/2008/layout/HorizontalMultiLevelHierarchy"/>
    <dgm:cxn modelId="{1AF1696E-BF27-41FF-906A-CA5AFC40CA2D}" type="presOf" srcId="{3DD45458-A44C-4914-BB94-26D7FA8D7D69}" destId="{E6C793A2-07A2-4426-BBD1-482405FDF4A0}" srcOrd="0" destOrd="0" presId="urn:microsoft.com/office/officeart/2008/layout/HorizontalMultiLevelHierarchy"/>
    <dgm:cxn modelId="{017BF1B9-BAB5-41BE-B918-72B59C9B6460}" type="presOf" srcId="{330D3517-21A1-479E-B026-3037F661E91F}" destId="{F2E65E87-FA4A-444F-965E-CFA9A9686862}" srcOrd="0" destOrd="0" presId="urn:microsoft.com/office/officeart/2008/layout/HorizontalMultiLevelHierarchy"/>
    <dgm:cxn modelId="{DA073550-6905-4871-8AAC-2856A0D55F6B}" type="presOf" srcId="{E3BB1949-0B25-48D6-802B-454A95DAD308}" destId="{21F28FCE-42A7-4F8E-832D-B8CECFBF1FBA}" srcOrd="0" destOrd="0" presId="urn:microsoft.com/office/officeart/2008/layout/HorizontalMultiLevelHierarchy"/>
    <dgm:cxn modelId="{5B3A0F3B-7A34-4C12-AFF7-D1BFFBDAE724}" type="presOf" srcId="{E3B13C56-6311-42F8-8005-8870A1602254}" destId="{E021D1D1-85B4-4CC4-9940-A05EEE920444}" srcOrd="0" destOrd="0" presId="urn:microsoft.com/office/officeart/2008/layout/HorizontalMultiLevelHierarchy"/>
    <dgm:cxn modelId="{3DCDDB2C-A3F4-4B89-AA75-67664E3D2DBE}" srcId="{E3BB1949-0B25-48D6-802B-454A95DAD308}" destId="{4750BA26-92A1-4667-9D76-0C686E5D4E60}" srcOrd="0" destOrd="0" parTransId="{4185C781-2B2D-4DA3-B447-354E9A9E9EDA}" sibTransId="{A192AE40-0E54-41FE-9812-DB537711A285}"/>
    <dgm:cxn modelId="{A065DAC6-67D6-4D56-81DA-2D75D2DC7454}" type="presOf" srcId="{A67DA093-CD21-4C91-8642-967D2C1DC5D6}" destId="{84A47404-0FD5-44B6-918C-FCCC954119A3}" srcOrd="0" destOrd="0" presId="urn:microsoft.com/office/officeart/2008/layout/HorizontalMultiLevelHierarchy"/>
    <dgm:cxn modelId="{B66CB898-747D-4F08-AA7D-75C1411B72E3}" srcId="{E3BB1949-0B25-48D6-802B-454A95DAD308}" destId="{7C6D2A5F-F968-4531-9ED0-7BD217083333}" srcOrd="3" destOrd="0" parTransId="{E563D350-D230-4D10-8504-CF420C27A97B}" sibTransId="{1F4335F9-ADA7-45BE-8841-30CDD7104D21}"/>
    <dgm:cxn modelId="{6609050C-54A9-41FC-9276-911666F8FA84}" type="presOf" srcId="{E5DAD67F-4799-4BCD-8FBD-21DE5EF3D3E8}" destId="{42CE5418-89BA-403C-BE8D-673CC9646E1D}" srcOrd="1" destOrd="0" presId="urn:microsoft.com/office/officeart/2008/layout/HorizontalMultiLevelHierarchy"/>
    <dgm:cxn modelId="{88C0ED54-766D-47A7-8DF0-F26B3371BCE7}" srcId="{3DD45458-A44C-4914-BB94-26D7FA8D7D69}" destId="{E3BB1949-0B25-48D6-802B-454A95DAD308}" srcOrd="0" destOrd="0" parTransId="{DB426FD7-0A80-46F8-99DF-49A2CD37241F}" sibTransId="{169052DC-AF93-489A-B392-3E766A15A8E8}"/>
    <dgm:cxn modelId="{7F1AA819-DFF9-4306-A354-BA6B5EDCB438}" type="presOf" srcId="{4185C781-2B2D-4DA3-B447-354E9A9E9EDA}" destId="{DC86E436-C02A-4294-8643-368E80BE07E2}" srcOrd="1" destOrd="0" presId="urn:microsoft.com/office/officeart/2008/layout/HorizontalMultiLevelHierarchy"/>
    <dgm:cxn modelId="{7BEDCC89-6899-4319-99FD-37830D113FDB}" type="presOf" srcId="{B692B162-20A3-42AF-AD22-7F029CF1DDBE}" destId="{41503631-1B22-45EA-BED6-896C1A12B267}" srcOrd="0" destOrd="0" presId="urn:microsoft.com/office/officeart/2008/layout/HorizontalMultiLevelHierarchy"/>
    <dgm:cxn modelId="{6EDF171B-2C10-4B90-923F-69E4C65562BE}" type="presParOf" srcId="{E6C793A2-07A2-4426-BBD1-482405FDF4A0}" destId="{F7D523C0-3052-462B-A1AD-27516595E644}" srcOrd="0" destOrd="0" presId="urn:microsoft.com/office/officeart/2008/layout/HorizontalMultiLevelHierarchy"/>
    <dgm:cxn modelId="{3F766158-80C7-42AB-A50C-7245808F65B8}" type="presParOf" srcId="{F7D523C0-3052-462B-A1AD-27516595E644}" destId="{21F28FCE-42A7-4F8E-832D-B8CECFBF1FBA}" srcOrd="0" destOrd="0" presId="urn:microsoft.com/office/officeart/2008/layout/HorizontalMultiLevelHierarchy"/>
    <dgm:cxn modelId="{3AE84598-2182-4564-8FCB-4DD2C3C23232}" type="presParOf" srcId="{F7D523C0-3052-462B-A1AD-27516595E644}" destId="{C9E4A771-5BE3-45E4-8F37-BFD869FB6552}" srcOrd="1" destOrd="0" presId="urn:microsoft.com/office/officeart/2008/layout/HorizontalMultiLevelHierarchy"/>
    <dgm:cxn modelId="{F8BB3875-54EA-46EE-BF04-6662EB2033B3}" type="presParOf" srcId="{C9E4A771-5BE3-45E4-8F37-BFD869FB6552}" destId="{548ECDAE-4DB6-463A-BC3E-282D782B70EC}" srcOrd="0" destOrd="0" presId="urn:microsoft.com/office/officeart/2008/layout/HorizontalMultiLevelHierarchy"/>
    <dgm:cxn modelId="{AECD3E49-CB8D-4C78-910A-A07CF6A81473}" type="presParOf" srcId="{548ECDAE-4DB6-463A-BC3E-282D782B70EC}" destId="{DC86E436-C02A-4294-8643-368E80BE07E2}" srcOrd="0" destOrd="0" presId="urn:microsoft.com/office/officeart/2008/layout/HorizontalMultiLevelHierarchy"/>
    <dgm:cxn modelId="{6C69A364-2D1D-4D0A-8C13-49E6758F6585}" type="presParOf" srcId="{C9E4A771-5BE3-45E4-8F37-BFD869FB6552}" destId="{9E84B385-E915-462F-8971-2AAF07A8CE71}" srcOrd="1" destOrd="0" presId="urn:microsoft.com/office/officeart/2008/layout/HorizontalMultiLevelHierarchy"/>
    <dgm:cxn modelId="{BDB31018-6FF5-45D9-8D70-0EB8E1ABAB6B}" type="presParOf" srcId="{9E84B385-E915-462F-8971-2AAF07A8CE71}" destId="{B4B6BBA8-D4A5-4DB0-8B8B-5FB35A3230FF}" srcOrd="0" destOrd="0" presId="urn:microsoft.com/office/officeart/2008/layout/HorizontalMultiLevelHierarchy"/>
    <dgm:cxn modelId="{64CDFC8A-2804-4AC6-BF59-C97EDB166937}" type="presParOf" srcId="{9E84B385-E915-462F-8971-2AAF07A8CE71}" destId="{17DE6954-40A9-4149-9D8D-2844908D86FA}" srcOrd="1" destOrd="0" presId="urn:microsoft.com/office/officeart/2008/layout/HorizontalMultiLevelHierarchy"/>
    <dgm:cxn modelId="{6AA12EEA-5BC0-4536-AC0D-B78B249A4093}" type="presParOf" srcId="{C9E4A771-5BE3-45E4-8F37-BFD869FB6552}" destId="{3999CE0E-9B57-47AE-B30C-9C4589E9C8EF}" srcOrd="2" destOrd="0" presId="urn:microsoft.com/office/officeart/2008/layout/HorizontalMultiLevelHierarchy"/>
    <dgm:cxn modelId="{0E1F9AB8-01D3-4233-BA26-17BAB0C3C735}" type="presParOf" srcId="{3999CE0E-9B57-47AE-B30C-9C4589E9C8EF}" destId="{32A88CA8-7760-46C9-98B5-9C2B41A52A3A}" srcOrd="0" destOrd="0" presId="urn:microsoft.com/office/officeart/2008/layout/HorizontalMultiLevelHierarchy"/>
    <dgm:cxn modelId="{3F079B2D-512C-440F-88B2-215B18153329}" type="presParOf" srcId="{C9E4A771-5BE3-45E4-8F37-BFD869FB6552}" destId="{8D9E765D-E8F2-4638-93CD-65A9D8CBACC8}" srcOrd="3" destOrd="0" presId="urn:microsoft.com/office/officeart/2008/layout/HorizontalMultiLevelHierarchy"/>
    <dgm:cxn modelId="{722DDF22-E0BE-434D-B48B-67BF48A2D344}" type="presParOf" srcId="{8D9E765D-E8F2-4638-93CD-65A9D8CBACC8}" destId="{41503631-1B22-45EA-BED6-896C1A12B267}" srcOrd="0" destOrd="0" presId="urn:microsoft.com/office/officeart/2008/layout/HorizontalMultiLevelHierarchy"/>
    <dgm:cxn modelId="{E4CD01DC-271C-4C4F-AFE9-FDAA7DFF1CDF}" type="presParOf" srcId="{8D9E765D-E8F2-4638-93CD-65A9D8CBACC8}" destId="{FD840C50-CF98-4EBA-80AE-6816AAB6A896}" srcOrd="1" destOrd="0" presId="urn:microsoft.com/office/officeart/2008/layout/HorizontalMultiLevelHierarchy"/>
    <dgm:cxn modelId="{716D9DF8-54A9-4FC0-8143-9F37D24C7689}" type="presParOf" srcId="{C9E4A771-5BE3-45E4-8F37-BFD869FB6552}" destId="{E021D1D1-85B4-4CC4-9940-A05EEE920444}" srcOrd="4" destOrd="0" presId="urn:microsoft.com/office/officeart/2008/layout/HorizontalMultiLevelHierarchy"/>
    <dgm:cxn modelId="{06FB64B6-948D-45DC-AA4D-E8617FD64C53}" type="presParOf" srcId="{E021D1D1-85B4-4CC4-9940-A05EEE920444}" destId="{6BD4223A-AE93-4D37-91B3-DFF7E08256D3}" srcOrd="0" destOrd="0" presId="urn:microsoft.com/office/officeart/2008/layout/HorizontalMultiLevelHierarchy"/>
    <dgm:cxn modelId="{91B03619-2D56-49BA-900C-827B8C483D2C}" type="presParOf" srcId="{C9E4A771-5BE3-45E4-8F37-BFD869FB6552}" destId="{2D9C8903-D39D-4C31-8C05-B1001C94C50E}" srcOrd="5" destOrd="0" presId="urn:microsoft.com/office/officeart/2008/layout/HorizontalMultiLevelHierarchy"/>
    <dgm:cxn modelId="{B50654C7-964B-4B40-8B31-7EDEEC017C72}" type="presParOf" srcId="{2D9C8903-D39D-4C31-8C05-B1001C94C50E}" destId="{B960CA23-A298-4033-92EE-DEFE8D7F3C0A}" srcOrd="0" destOrd="0" presId="urn:microsoft.com/office/officeart/2008/layout/HorizontalMultiLevelHierarchy"/>
    <dgm:cxn modelId="{EBE18A2D-0997-4E3E-8679-12ACED681924}" type="presParOf" srcId="{2D9C8903-D39D-4C31-8C05-B1001C94C50E}" destId="{B0A89567-1B50-4A3F-AF68-DAAFAFF1EEC9}" srcOrd="1" destOrd="0" presId="urn:microsoft.com/office/officeart/2008/layout/HorizontalMultiLevelHierarchy"/>
    <dgm:cxn modelId="{AB9453DC-B371-422C-A23C-7A558496F0CF}" type="presParOf" srcId="{C9E4A771-5BE3-45E4-8F37-BFD869FB6552}" destId="{62F1A5B7-3D5A-403F-B971-699DB6D0CF9E}" srcOrd="6" destOrd="0" presId="urn:microsoft.com/office/officeart/2008/layout/HorizontalMultiLevelHierarchy"/>
    <dgm:cxn modelId="{90B80B6F-6717-4C85-BB66-43A6195AA3A6}" type="presParOf" srcId="{62F1A5B7-3D5A-403F-B971-699DB6D0CF9E}" destId="{54E0ED75-C822-478C-A3A0-8B9955CBBA16}" srcOrd="0" destOrd="0" presId="urn:microsoft.com/office/officeart/2008/layout/HorizontalMultiLevelHierarchy"/>
    <dgm:cxn modelId="{9F4B748D-0A68-49DD-AE31-E6FFF1899A8B}" type="presParOf" srcId="{C9E4A771-5BE3-45E4-8F37-BFD869FB6552}" destId="{B2F1BF6C-23D0-4520-A392-2032247B96FF}" srcOrd="7" destOrd="0" presId="urn:microsoft.com/office/officeart/2008/layout/HorizontalMultiLevelHierarchy"/>
    <dgm:cxn modelId="{D41DDAA1-061A-4F9D-AFC5-6DBF1C44B1BD}" type="presParOf" srcId="{B2F1BF6C-23D0-4520-A392-2032247B96FF}" destId="{33E9D395-F454-4BB6-9AF0-433AAF5D238B}" srcOrd="0" destOrd="0" presId="urn:microsoft.com/office/officeart/2008/layout/HorizontalMultiLevelHierarchy"/>
    <dgm:cxn modelId="{CD67B084-99D1-4005-967B-FF2809FF60B8}" type="presParOf" srcId="{B2F1BF6C-23D0-4520-A392-2032247B96FF}" destId="{6018932B-E087-4E62-AF07-46442F7A0672}" srcOrd="1" destOrd="0" presId="urn:microsoft.com/office/officeart/2008/layout/HorizontalMultiLevelHierarchy"/>
    <dgm:cxn modelId="{F4DAF759-1459-4A3D-94C0-29C422B68F66}" type="presParOf" srcId="{C9E4A771-5BE3-45E4-8F37-BFD869FB6552}" destId="{84A47404-0FD5-44B6-918C-FCCC954119A3}" srcOrd="8" destOrd="0" presId="urn:microsoft.com/office/officeart/2008/layout/HorizontalMultiLevelHierarchy"/>
    <dgm:cxn modelId="{70806E19-7791-4894-A655-5A0E09F12A8D}" type="presParOf" srcId="{84A47404-0FD5-44B6-918C-FCCC954119A3}" destId="{91DD8009-929E-48A3-9776-AD34E4D42471}" srcOrd="0" destOrd="0" presId="urn:microsoft.com/office/officeart/2008/layout/HorizontalMultiLevelHierarchy"/>
    <dgm:cxn modelId="{8362830B-BF15-4D77-A458-F8901DEAE44B}" type="presParOf" srcId="{C9E4A771-5BE3-45E4-8F37-BFD869FB6552}" destId="{CA8218A5-09FA-4EB7-B1E1-44C4854E0709}" srcOrd="9" destOrd="0" presId="urn:microsoft.com/office/officeart/2008/layout/HorizontalMultiLevelHierarchy"/>
    <dgm:cxn modelId="{712F7894-4070-4D5D-8479-077C1B1DDBE9}" type="presParOf" srcId="{CA8218A5-09FA-4EB7-B1E1-44C4854E0709}" destId="{3E5EED91-6AB5-47F8-87AF-3C900431D482}" srcOrd="0" destOrd="0" presId="urn:microsoft.com/office/officeart/2008/layout/HorizontalMultiLevelHierarchy"/>
    <dgm:cxn modelId="{F068D387-6885-4ABF-B6B8-B15A67199E59}" type="presParOf" srcId="{CA8218A5-09FA-4EB7-B1E1-44C4854E0709}" destId="{3801F031-9A8C-43B3-8729-5DE0E5E7074A}" srcOrd="1" destOrd="0" presId="urn:microsoft.com/office/officeart/2008/layout/HorizontalMultiLevelHierarchy"/>
    <dgm:cxn modelId="{991A162A-7A97-462D-A8E0-603B2BB2B216}" type="presParOf" srcId="{C9E4A771-5BE3-45E4-8F37-BFD869FB6552}" destId="{9B277396-F581-49E1-BF95-AFDD7837E874}" srcOrd="10" destOrd="0" presId="urn:microsoft.com/office/officeart/2008/layout/HorizontalMultiLevelHierarchy"/>
    <dgm:cxn modelId="{178FD50D-F4E4-4363-805F-AA184359012E}" type="presParOf" srcId="{9B277396-F581-49E1-BF95-AFDD7837E874}" destId="{42CE5418-89BA-403C-BE8D-673CC9646E1D}" srcOrd="0" destOrd="0" presId="urn:microsoft.com/office/officeart/2008/layout/HorizontalMultiLevelHierarchy"/>
    <dgm:cxn modelId="{36871A2B-815E-4DC6-84FF-A4A2272036AC}" type="presParOf" srcId="{C9E4A771-5BE3-45E4-8F37-BFD869FB6552}" destId="{FE14E46B-6CF8-4818-BE3D-15B59F5034EF}" srcOrd="11" destOrd="0" presId="urn:microsoft.com/office/officeart/2008/layout/HorizontalMultiLevelHierarchy"/>
    <dgm:cxn modelId="{A9A9EA14-5506-442B-B410-000BF057EC9F}" type="presParOf" srcId="{FE14E46B-6CF8-4818-BE3D-15B59F5034EF}" destId="{F2E65E87-FA4A-444F-965E-CFA9A9686862}" srcOrd="0" destOrd="0" presId="urn:microsoft.com/office/officeart/2008/layout/HorizontalMultiLevelHierarchy"/>
    <dgm:cxn modelId="{A7FD96A1-2D7C-4B37-8D88-2DDA9CA70EF4}" type="presParOf" srcId="{FE14E46B-6CF8-4818-BE3D-15B59F5034EF}" destId="{33032839-C3EA-4EE8-A043-623505F3F25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DD45458-A44C-4914-BB94-26D7FA8D7D6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3BB1949-0B25-48D6-802B-454A95DAD308}">
      <dgm:prSet phldrT="[Text]" custT="1"/>
      <dgm:spPr/>
      <dgm:t>
        <a:bodyPr/>
        <a:lstStyle/>
        <a:p>
          <a:r>
            <a:rPr lang="en-US" sz="2000" dirty="0" err="1" smtClean="0"/>
            <a:t>Lingkungan</a:t>
          </a:r>
          <a:r>
            <a:rPr lang="en-US" sz="2000" dirty="0" smtClean="0"/>
            <a:t> </a:t>
          </a:r>
          <a:r>
            <a:rPr lang="en-US" sz="2000" dirty="0" err="1" smtClean="0"/>
            <a:t>Makro</a:t>
          </a:r>
          <a:endParaRPr lang="en-US" sz="2000" dirty="0"/>
        </a:p>
      </dgm:t>
    </dgm:pt>
    <dgm:pt modelId="{DB426FD7-0A80-46F8-99DF-49A2CD37241F}" type="parTrans" cxnId="{88C0ED54-766D-47A7-8DF0-F26B3371BCE7}">
      <dgm:prSet/>
      <dgm:spPr/>
      <dgm:t>
        <a:bodyPr/>
        <a:lstStyle/>
        <a:p>
          <a:endParaRPr lang="en-US" sz="2000"/>
        </a:p>
      </dgm:t>
    </dgm:pt>
    <dgm:pt modelId="{169052DC-AF93-489A-B392-3E766A15A8E8}" type="sibTrans" cxnId="{88C0ED54-766D-47A7-8DF0-F26B3371BCE7}">
      <dgm:prSet/>
      <dgm:spPr/>
      <dgm:t>
        <a:bodyPr/>
        <a:lstStyle/>
        <a:p>
          <a:endParaRPr lang="en-US" sz="2000"/>
        </a:p>
      </dgm:t>
    </dgm:pt>
    <dgm:pt modelId="{4750BA26-92A1-4667-9D76-0C686E5D4E60}">
      <dgm:prSet phldrT="[Text]" custT="1"/>
      <dgm:spPr/>
      <dgm:t>
        <a:bodyPr/>
        <a:lstStyle/>
        <a:p>
          <a:pPr algn="l"/>
          <a:r>
            <a:rPr lang="id-ID" sz="2000" dirty="0" smtClean="0"/>
            <a:t>  </a:t>
          </a:r>
          <a:r>
            <a:rPr lang="en-US" sz="2000" dirty="0" err="1" smtClean="0"/>
            <a:t>Lingkungan</a:t>
          </a:r>
          <a:r>
            <a:rPr lang="en-US" sz="2000" dirty="0" smtClean="0"/>
            <a:t> </a:t>
          </a:r>
          <a:r>
            <a:rPr lang="en-US" sz="2000" dirty="0" err="1" smtClean="0"/>
            <a:t>demografi</a:t>
          </a:r>
          <a:endParaRPr lang="en-US" sz="2000" dirty="0"/>
        </a:p>
      </dgm:t>
    </dgm:pt>
    <dgm:pt modelId="{4185C781-2B2D-4DA3-B447-354E9A9E9EDA}" type="parTrans" cxnId="{3DCDDB2C-A3F4-4B89-AA75-67664E3D2DBE}">
      <dgm:prSet custT="1"/>
      <dgm:spPr/>
      <dgm:t>
        <a:bodyPr/>
        <a:lstStyle/>
        <a:p>
          <a:endParaRPr lang="en-US" sz="2000"/>
        </a:p>
      </dgm:t>
    </dgm:pt>
    <dgm:pt modelId="{A192AE40-0E54-41FE-9812-DB537711A285}" type="sibTrans" cxnId="{3DCDDB2C-A3F4-4B89-AA75-67664E3D2DBE}">
      <dgm:prSet/>
      <dgm:spPr/>
      <dgm:t>
        <a:bodyPr/>
        <a:lstStyle/>
        <a:p>
          <a:endParaRPr lang="en-US" sz="2000"/>
        </a:p>
      </dgm:t>
    </dgm:pt>
    <dgm:pt modelId="{B692B162-20A3-42AF-AD22-7F029CF1DDBE}">
      <dgm:prSet phldrT="[Text]" custT="1"/>
      <dgm:spPr/>
      <dgm:t>
        <a:bodyPr/>
        <a:lstStyle/>
        <a:p>
          <a:pPr algn="l"/>
          <a:r>
            <a:rPr lang="id-ID" sz="2000" dirty="0" smtClean="0"/>
            <a:t>  </a:t>
          </a:r>
          <a:r>
            <a:rPr lang="en-US" sz="2000" dirty="0" err="1" smtClean="0"/>
            <a:t>Lingkungan</a:t>
          </a:r>
          <a:r>
            <a:rPr lang="en-US" sz="2000" dirty="0" smtClean="0"/>
            <a:t> </a:t>
          </a:r>
          <a:r>
            <a:rPr lang="en-US" sz="2000" dirty="0" err="1" smtClean="0"/>
            <a:t>ekonomi</a:t>
          </a:r>
          <a:endParaRPr lang="en-US" sz="2000" dirty="0"/>
        </a:p>
      </dgm:t>
    </dgm:pt>
    <dgm:pt modelId="{CA5DE78C-D0E1-4B8D-A6F5-E110B94E1D1D}" type="parTrans" cxnId="{FA10127A-2033-4F1D-BC57-A75253C3EAFD}">
      <dgm:prSet custT="1"/>
      <dgm:spPr/>
      <dgm:t>
        <a:bodyPr/>
        <a:lstStyle/>
        <a:p>
          <a:endParaRPr lang="en-US" sz="2000"/>
        </a:p>
      </dgm:t>
    </dgm:pt>
    <dgm:pt modelId="{9AAE50EA-88CC-45CB-B140-538939947C56}" type="sibTrans" cxnId="{FA10127A-2033-4F1D-BC57-A75253C3EAFD}">
      <dgm:prSet/>
      <dgm:spPr/>
      <dgm:t>
        <a:bodyPr/>
        <a:lstStyle/>
        <a:p>
          <a:endParaRPr lang="en-US" sz="2000"/>
        </a:p>
      </dgm:t>
    </dgm:pt>
    <dgm:pt modelId="{3EAEA8E8-7638-4C0E-9778-F1F2F3672839}">
      <dgm:prSet phldrT="[Text]" custT="1"/>
      <dgm:spPr/>
      <dgm:t>
        <a:bodyPr/>
        <a:lstStyle/>
        <a:p>
          <a:pPr algn="l"/>
          <a:r>
            <a:rPr lang="id-ID" sz="2000" dirty="0" smtClean="0"/>
            <a:t>  </a:t>
          </a:r>
          <a:r>
            <a:rPr lang="en-US" sz="2000" dirty="0" err="1" smtClean="0"/>
            <a:t>Lingkungan</a:t>
          </a:r>
          <a:r>
            <a:rPr lang="en-US" sz="2000" dirty="0" smtClean="0"/>
            <a:t> </a:t>
          </a:r>
          <a:r>
            <a:rPr lang="en-US" sz="2000" dirty="0" err="1" smtClean="0"/>
            <a:t>politik</a:t>
          </a:r>
          <a:r>
            <a:rPr lang="en-US" sz="2000" dirty="0" smtClean="0"/>
            <a:t> </a:t>
          </a:r>
          <a:r>
            <a:rPr lang="en-US" sz="2000" dirty="0" err="1" smtClean="0"/>
            <a:t>atau</a:t>
          </a:r>
          <a:r>
            <a:rPr lang="en-US" sz="2000" dirty="0" smtClean="0"/>
            <a:t> </a:t>
          </a:r>
          <a:r>
            <a:rPr lang="en-US" sz="2000" dirty="0" err="1" smtClean="0"/>
            <a:t>hukum</a:t>
          </a:r>
          <a:endParaRPr lang="en-US" sz="2000" dirty="0"/>
        </a:p>
      </dgm:t>
    </dgm:pt>
    <dgm:pt modelId="{A67DA093-CD21-4C91-8642-967D2C1DC5D6}" type="parTrans" cxnId="{5F5C66CF-E311-4601-9B19-827246743D29}">
      <dgm:prSet custT="1"/>
      <dgm:spPr/>
      <dgm:t>
        <a:bodyPr/>
        <a:lstStyle/>
        <a:p>
          <a:endParaRPr lang="en-US" sz="2000"/>
        </a:p>
      </dgm:t>
    </dgm:pt>
    <dgm:pt modelId="{30D41483-5392-45AB-BB09-3C8F92CC6CCC}" type="sibTrans" cxnId="{5F5C66CF-E311-4601-9B19-827246743D29}">
      <dgm:prSet/>
      <dgm:spPr/>
      <dgm:t>
        <a:bodyPr/>
        <a:lstStyle/>
        <a:p>
          <a:endParaRPr lang="en-US" sz="2000"/>
        </a:p>
      </dgm:t>
    </dgm:pt>
    <dgm:pt modelId="{330D3517-21A1-479E-B026-3037F661E91F}">
      <dgm:prSet phldrT="[Text]" custT="1"/>
      <dgm:spPr/>
      <dgm:t>
        <a:bodyPr/>
        <a:lstStyle/>
        <a:p>
          <a:pPr algn="l"/>
          <a:r>
            <a:rPr lang="id-ID" sz="2000" dirty="0" smtClean="0"/>
            <a:t>  </a:t>
          </a:r>
          <a:r>
            <a:rPr lang="en-US" sz="2000" dirty="0" err="1" smtClean="0"/>
            <a:t>Lingkungan</a:t>
          </a:r>
          <a:r>
            <a:rPr lang="en-US" sz="2000" dirty="0" smtClean="0"/>
            <a:t> </a:t>
          </a:r>
          <a:r>
            <a:rPr lang="en-US" sz="2000" dirty="0" err="1" smtClean="0"/>
            <a:t>sosial</a:t>
          </a:r>
          <a:r>
            <a:rPr lang="en-US" sz="2000" dirty="0" smtClean="0"/>
            <a:t> </a:t>
          </a:r>
          <a:r>
            <a:rPr lang="en-US" sz="2000" dirty="0" err="1" smtClean="0"/>
            <a:t>budaya</a:t>
          </a:r>
          <a:endParaRPr lang="en-US" sz="2000" dirty="0"/>
        </a:p>
      </dgm:t>
    </dgm:pt>
    <dgm:pt modelId="{E5DAD67F-4799-4BCD-8FBD-21DE5EF3D3E8}" type="parTrans" cxnId="{B0AF3F00-897A-47F4-976E-D1FC479B09F1}">
      <dgm:prSet custT="1"/>
      <dgm:spPr/>
      <dgm:t>
        <a:bodyPr/>
        <a:lstStyle/>
        <a:p>
          <a:endParaRPr lang="en-US" sz="2000"/>
        </a:p>
      </dgm:t>
    </dgm:pt>
    <dgm:pt modelId="{D383F459-D81B-431F-88D4-F7D4456EA7D9}" type="sibTrans" cxnId="{B0AF3F00-897A-47F4-976E-D1FC479B09F1}">
      <dgm:prSet/>
      <dgm:spPr/>
      <dgm:t>
        <a:bodyPr/>
        <a:lstStyle/>
        <a:p>
          <a:endParaRPr lang="en-US" sz="2000"/>
        </a:p>
      </dgm:t>
    </dgm:pt>
    <dgm:pt modelId="{D78FB738-8193-403F-87BD-59F6E6C49369}">
      <dgm:prSet phldrT="[Text]" custT="1"/>
      <dgm:spPr/>
      <dgm:t>
        <a:bodyPr/>
        <a:lstStyle/>
        <a:p>
          <a:pPr algn="l"/>
          <a:r>
            <a:rPr lang="id-ID" sz="2000" dirty="0" smtClean="0"/>
            <a:t>  </a:t>
          </a:r>
          <a:r>
            <a:rPr lang="en-US" sz="2000" dirty="0" err="1" smtClean="0"/>
            <a:t>Lingkungan</a:t>
          </a:r>
          <a:r>
            <a:rPr lang="en-US" sz="2000" dirty="0" smtClean="0"/>
            <a:t> </a:t>
          </a:r>
          <a:r>
            <a:rPr lang="en-US" sz="2000" dirty="0" err="1" smtClean="0"/>
            <a:t>fisik</a:t>
          </a:r>
          <a:endParaRPr lang="en-US" sz="2000" dirty="0"/>
        </a:p>
      </dgm:t>
    </dgm:pt>
    <dgm:pt modelId="{E3B13C56-6311-42F8-8005-8870A1602254}" type="parTrans" cxnId="{362366DB-B547-463C-B3A5-262736B6016B}">
      <dgm:prSet custT="1"/>
      <dgm:spPr/>
      <dgm:t>
        <a:bodyPr/>
        <a:lstStyle/>
        <a:p>
          <a:endParaRPr lang="en-US" sz="2000"/>
        </a:p>
      </dgm:t>
    </dgm:pt>
    <dgm:pt modelId="{B95A279F-F294-49E7-8795-7FF62D32DD5A}" type="sibTrans" cxnId="{362366DB-B547-463C-B3A5-262736B6016B}">
      <dgm:prSet/>
      <dgm:spPr/>
      <dgm:t>
        <a:bodyPr/>
        <a:lstStyle/>
        <a:p>
          <a:endParaRPr lang="en-US" sz="2000"/>
        </a:p>
      </dgm:t>
    </dgm:pt>
    <dgm:pt modelId="{7C6D2A5F-F968-4531-9ED0-7BD217083333}">
      <dgm:prSet phldrT="[Text]" custT="1"/>
      <dgm:spPr/>
      <dgm:t>
        <a:bodyPr/>
        <a:lstStyle/>
        <a:p>
          <a:pPr algn="l"/>
          <a:r>
            <a:rPr lang="id-ID" sz="2000" dirty="0" smtClean="0"/>
            <a:t>  </a:t>
          </a:r>
          <a:r>
            <a:rPr lang="en-US" sz="2000" dirty="0" err="1" smtClean="0"/>
            <a:t>Lingkungan</a:t>
          </a:r>
          <a:r>
            <a:rPr lang="en-US" sz="2000" dirty="0" smtClean="0"/>
            <a:t> </a:t>
          </a:r>
          <a:r>
            <a:rPr lang="en-US" sz="2000" dirty="0" err="1" smtClean="0"/>
            <a:t>teknologi</a:t>
          </a:r>
          <a:endParaRPr lang="en-US" sz="2000" dirty="0"/>
        </a:p>
      </dgm:t>
    </dgm:pt>
    <dgm:pt modelId="{E563D350-D230-4D10-8504-CF420C27A97B}" type="parTrans" cxnId="{B66CB898-747D-4F08-AA7D-75C1411B72E3}">
      <dgm:prSet custT="1"/>
      <dgm:spPr/>
      <dgm:t>
        <a:bodyPr/>
        <a:lstStyle/>
        <a:p>
          <a:endParaRPr lang="en-US" sz="2000"/>
        </a:p>
      </dgm:t>
    </dgm:pt>
    <dgm:pt modelId="{1F4335F9-ADA7-45BE-8841-30CDD7104D21}" type="sibTrans" cxnId="{B66CB898-747D-4F08-AA7D-75C1411B72E3}">
      <dgm:prSet/>
      <dgm:spPr/>
      <dgm:t>
        <a:bodyPr/>
        <a:lstStyle/>
        <a:p>
          <a:endParaRPr lang="en-US" sz="2000"/>
        </a:p>
      </dgm:t>
    </dgm:pt>
    <dgm:pt modelId="{E6C793A2-07A2-4426-BBD1-482405FDF4A0}" type="pres">
      <dgm:prSet presAssocID="{3DD45458-A44C-4914-BB94-26D7FA8D7D6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F7D523C0-3052-462B-A1AD-27516595E644}" type="pres">
      <dgm:prSet presAssocID="{E3BB1949-0B25-48D6-802B-454A95DAD308}" presName="root1" presStyleCnt="0"/>
      <dgm:spPr/>
    </dgm:pt>
    <dgm:pt modelId="{21F28FCE-42A7-4F8E-832D-B8CECFBF1FBA}" type="pres">
      <dgm:prSet presAssocID="{E3BB1949-0B25-48D6-802B-454A95DAD308}" presName="LevelOneTextNode" presStyleLbl="node0" presStyleIdx="0" presStyleCnt="1" custScaleX="127229" custScaleY="9311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C9E4A771-5BE3-45E4-8F37-BFD869FB6552}" type="pres">
      <dgm:prSet presAssocID="{E3BB1949-0B25-48D6-802B-454A95DAD308}" presName="level2hierChild" presStyleCnt="0"/>
      <dgm:spPr/>
    </dgm:pt>
    <dgm:pt modelId="{548ECDAE-4DB6-463A-BC3E-282D782B70EC}" type="pres">
      <dgm:prSet presAssocID="{4185C781-2B2D-4DA3-B447-354E9A9E9EDA}" presName="conn2-1" presStyleLbl="parChTrans1D2" presStyleIdx="0" presStyleCnt="6"/>
      <dgm:spPr/>
      <dgm:t>
        <a:bodyPr/>
        <a:lstStyle/>
        <a:p>
          <a:endParaRPr lang="id-ID"/>
        </a:p>
      </dgm:t>
    </dgm:pt>
    <dgm:pt modelId="{DC86E436-C02A-4294-8643-368E80BE07E2}" type="pres">
      <dgm:prSet presAssocID="{4185C781-2B2D-4DA3-B447-354E9A9E9EDA}" presName="connTx" presStyleLbl="parChTrans1D2" presStyleIdx="0" presStyleCnt="6"/>
      <dgm:spPr/>
      <dgm:t>
        <a:bodyPr/>
        <a:lstStyle/>
        <a:p>
          <a:endParaRPr lang="id-ID"/>
        </a:p>
      </dgm:t>
    </dgm:pt>
    <dgm:pt modelId="{9E84B385-E915-462F-8971-2AAF07A8CE71}" type="pres">
      <dgm:prSet presAssocID="{4750BA26-92A1-4667-9D76-0C686E5D4E60}" presName="root2" presStyleCnt="0"/>
      <dgm:spPr/>
    </dgm:pt>
    <dgm:pt modelId="{B4B6BBA8-D4A5-4DB0-8B8B-5FB35A3230FF}" type="pres">
      <dgm:prSet presAssocID="{4750BA26-92A1-4667-9D76-0C686E5D4E60}" presName="LevelTwoTextNode" presStyleLbl="node2" presStyleIdx="0" presStyleCnt="6" custScaleX="19024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7DE6954-40A9-4149-9D8D-2844908D86FA}" type="pres">
      <dgm:prSet presAssocID="{4750BA26-92A1-4667-9D76-0C686E5D4E60}" presName="level3hierChild" presStyleCnt="0"/>
      <dgm:spPr/>
    </dgm:pt>
    <dgm:pt modelId="{3999CE0E-9B57-47AE-B30C-9C4589E9C8EF}" type="pres">
      <dgm:prSet presAssocID="{CA5DE78C-D0E1-4B8D-A6F5-E110B94E1D1D}" presName="conn2-1" presStyleLbl="parChTrans1D2" presStyleIdx="1" presStyleCnt="6"/>
      <dgm:spPr/>
      <dgm:t>
        <a:bodyPr/>
        <a:lstStyle/>
        <a:p>
          <a:endParaRPr lang="id-ID"/>
        </a:p>
      </dgm:t>
    </dgm:pt>
    <dgm:pt modelId="{32A88CA8-7760-46C9-98B5-9C2B41A52A3A}" type="pres">
      <dgm:prSet presAssocID="{CA5DE78C-D0E1-4B8D-A6F5-E110B94E1D1D}" presName="connTx" presStyleLbl="parChTrans1D2" presStyleIdx="1" presStyleCnt="6"/>
      <dgm:spPr/>
      <dgm:t>
        <a:bodyPr/>
        <a:lstStyle/>
        <a:p>
          <a:endParaRPr lang="id-ID"/>
        </a:p>
      </dgm:t>
    </dgm:pt>
    <dgm:pt modelId="{8D9E765D-E8F2-4638-93CD-65A9D8CBACC8}" type="pres">
      <dgm:prSet presAssocID="{B692B162-20A3-42AF-AD22-7F029CF1DDBE}" presName="root2" presStyleCnt="0"/>
      <dgm:spPr/>
    </dgm:pt>
    <dgm:pt modelId="{41503631-1B22-45EA-BED6-896C1A12B267}" type="pres">
      <dgm:prSet presAssocID="{B692B162-20A3-42AF-AD22-7F029CF1DDBE}" presName="LevelTwoTextNode" presStyleLbl="node2" presStyleIdx="1" presStyleCnt="6" custScaleX="19024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D840C50-CF98-4EBA-80AE-6816AAB6A896}" type="pres">
      <dgm:prSet presAssocID="{B692B162-20A3-42AF-AD22-7F029CF1DDBE}" presName="level3hierChild" presStyleCnt="0"/>
      <dgm:spPr/>
    </dgm:pt>
    <dgm:pt modelId="{E021D1D1-85B4-4CC4-9940-A05EEE920444}" type="pres">
      <dgm:prSet presAssocID="{E3B13C56-6311-42F8-8005-8870A1602254}" presName="conn2-1" presStyleLbl="parChTrans1D2" presStyleIdx="2" presStyleCnt="6"/>
      <dgm:spPr/>
      <dgm:t>
        <a:bodyPr/>
        <a:lstStyle/>
        <a:p>
          <a:endParaRPr lang="id-ID"/>
        </a:p>
      </dgm:t>
    </dgm:pt>
    <dgm:pt modelId="{6BD4223A-AE93-4D37-91B3-DFF7E08256D3}" type="pres">
      <dgm:prSet presAssocID="{E3B13C56-6311-42F8-8005-8870A1602254}" presName="connTx" presStyleLbl="parChTrans1D2" presStyleIdx="2" presStyleCnt="6"/>
      <dgm:spPr/>
      <dgm:t>
        <a:bodyPr/>
        <a:lstStyle/>
        <a:p>
          <a:endParaRPr lang="id-ID"/>
        </a:p>
      </dgm:t>
    </dgm:pt>
    <dgm:pt modelId="{2D9C8903-D39D-4C31-8C05-B1001C94C50E}" type="pres">
      <dgm:prSet presAssocID="{D78FB738-8193-403F-87BD-59F6E6C49369}" presName="root2" presStyleCnt="0"/>
      <dgm:spPr/>
    </dgm:pt>
    <dgm:pt modelId="{B960CA23-A298-4033-92EE-DEFE8D7F3C0A}" type="pres">
      <dgm:prSet presAssocID="{D78FB738-8193-403F-87BD-59F6E6C49369}" presName="LevelTwoTextNode" presStyleLbl="node2" presStyleIdx="2" presStyleCnt="6" custScaleX="1902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0A89567-1B50-4A3F-AF68-DAAFAFF1EEC9}" type="pres">
      <dgm:prSet presAssocID="{D78FB738-8193-403F-87BD-59F6E6C49369}" presName="level3hierChild" presStyleCnt="0"/>
      <dgm:spPr/>
    </dgm:pt>
    <dgm:pt modelId="{62F1A5B7-3D5A-403F-B971-699DB6D0CF9E}" type="pres">
      <dgm:prSet presAssocID="{E563D350-D230-4D10-8504-CF420C27A97B}" presName="conn2-1" presStyleLbl="parChTrans1D2" presStyleIdx="3" presStyleCnt="6"/>
      <dgm:spPr/>
      <dgm:t>
        <a:bodyPr/>
        <a:lstStyle/>
        <a:p>
          <a:endParaRPr lang="id-ID"/>
        </a:p>
      </dgm:t>
    </dgm:pt>
    <dgm:pt modelId="{54E0ED75-C822-478C-A3A0-8B9955CBBA16}" type="pres">
      <dgm:prSet presAssocID="{E563D350-D230-4D10-8504-CF420C27A97B}" presName="connTx" presStyleLbl="parChTrans1D2" presStyleIdx="3" presStyleCnt="6"/>
      <dgm:spPr/>
      <dgm:t>
        <a:bodyPr/>
        <a:lstStyle/>
        <a:p>
          <a:endParaRPr lang="id-ID"/>
        </a:p>
      </dgm:t>
    </dgm:pt>
    <dgm:pt modelId="{B2F1BF6C-23D0-4520-A392-2032247B96FF}" type="pres">
      <dgm:prSet presAssocID="{7C6D2A5F-F968-4531-9ED0-7BD217083333}" presName="root2" presStyleCnt="0"/>
      <dgm:spPr/>
    </dgm:pt>
    <dgm:pt modelId="{33E9D395-F454-4BB6-9AF0-433AAF5D238B}" type="pres">
      <dgm:prSet presAssocID="{7C6D2A5F-F968-4531-9ED0-7BD217083333}" presName="LevelTwoTextNode" presStyleLbl="node2" presStyleIdx="3" presStyleCnt="6" custScaleX="1902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018932B-E087-4E62-AF07-46442F7A0672}" type="pres">
      <dgm:prSet presAssocID="{7C6D2A5F-F968-4531-9ED0-7BD217083333}" presName="level3hierChild" presStyleCnt="0"/>
      <dgm:spPr/>
    </dgm:pt>
    <dgm:pt modelId="{84A47404-0FD5-44B6-918C-FCCC954119A3}" type="pres">
      <dgm:prSet presAssocID="{A67DA093-CD21-4C91-8642-967D2C1DC5D6}" presName="conn2-1" presStyleLbl="parChTrans1D2" presStyleIdx="4" presStyleCnt="6"/>
      <dgm:spPr/>
      <dgm:t>
        <a:bodyPr/>
        <a:lstStyle/>
        <a:p>
          <a:endParaRPr lang="id-ID"/>
        </a:p>
      </dgm:t>
    </dgm:pt>
    <dgm:pt modelId="{91DD8009-929E-48A3-9776-AD34E4D42471}" type="pres">
      <dgm:prSet presAssocID="{A67DA093-CD21-4C91-8642-967D2C1DC5D6}" presName="connTx" presStyleLbl="parChTrans1D2" presStyleIdx="4" presStyleCnt="6"/>
      <dgm:spPr/>
      <dgm:t>
        <a:bodyPr/>
        <a:lstStyle/>
        <a:p>
          <a:endParaRPr lang="id-ID"/>
        </a:p>
      </dgm:t>
    </dgm:pt>
    <dgm:pt modelId="{CA8218A5-09FA-4EB7-B1E1-44C4854E0709}" type="pres">
      <dgm:prSet presAssocID="{3EAEA8E8-7638-4C0E-9778-F1F2F3672839}" presName="root2" presStyleCnt="0"/>
      <dgm:spPr/>
    </dgm:pt>
    <dgm:pt modelId="{3E5EED91-6AB5-47F8-87AF-3C900431D482}" type="pres">
      <dgm:prSet presAssocID="{3EAEA8E8-7638-4C0E-9778-F1F2F3672839}" presName="LevelTwoTextNode" presStyleLbl="node2" presStyleIdx="4" presStyleCnt="6" custScaleX="19024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3801F031-9A8C-43B3-8729-5DE0E5E7074A}" type="pres">
      <dgm:prSet presAssocID="{3EAEA8E8-7638-4C0E-9778-F1F2F3672839}" presName="level3hierChild" presStyleCnt="0"/>
      <dgm:spPr/>
    </dgm:pt>
    <dgm:pt modelId="{9B277396-F581-49E1-BF95-AFDD7837E874}" type="pres">
      <dgm:prSet presAssocID="{E5DAD67F-4799-4BCD-8FBD-21DE5EF3D3E8}" presName="conn2-1" presStyleLbl="parChTrans1D2" presStyleIdx="5" presStyleCnt="6"/>
      <dgm:spPr/>
      <dgm:t>
        <a:bodyPr/>
        <a:lstStyle/>
        <a:p>
          <a:endParaRPr lang="id-ID"/>
        </a:p>
      </dgm:t>
    </dgm:pt>
    <dgm:pt modelId="{42CE5418-89BA-403C-BE8D-673CC9646E1D}" type="pres">
      <dgm:prSet presAssocID="{E5DAD67F-4799-4BCD-8FBD-21DE5EF3D3E8}" presName="connTx" presStyleLbl="parChTrans1D2" presStyleIdx="5" presStyleCnt="6"/>
      <dgm:spPr/>
      <dgm:t>
        <a:bodyPr/>
        <a:lstStyle/>
        <a:p>
          <a:endParaRPr lang="id-ID"/>
        </a:p>
      </dgm:t>
    </dgm:pt>
    <dgm:pt modelId="{FE14E46B-6CF8-4818-BE3D-15B59F5034EF}" type="pres">
      <dgm:prSet presAssocID="{330D3517-21A1-479E-B026-3037F661E91F}" presName="root2" presStyleCnt="0"/>
      <dgm:spPr/>
    </dgm:pt>
    <dgm:pt modelId="{F2E65E87-FA4A-444F-965E-CFA9A9686862}" type="pres">
      <dgm:prSet presAssocID="{330D3517-21A1-479E-B026-3037F661E91F}" presName="LevelTwoTextNode" presStyleLbl="node2" presStyleIdx="5" presStyleCnt="6" custScaleX="19024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33032839-C3EA-4EE8-A043-623505F3F253}" type="pres">
      <dgm:prSet presAssocID="{330D3517-21A1-479E-B026-3037F661E91F}" presName="level3hierChild" presStyleCnt="0"/>
      <dgm:spPr/>
    </dgm:pt>
  </dgm:ptLst>
  <dgm:cxnLst>
    <dgm:cxn modelId="{9F951288-F5B5-4373-97CB-2E1D9C9BE098}" type="presOf" srcId="{D78FB738-8193-403F-87BD-59F6E6C49369}" destId="{B960CA23-A298-4033-92EE-DEFE8D7F3C0A}" srcOrd="0" destOrd="0" presId="urn:microsoft.com/office/officeart/2008/layout/HorizontalMultiLevelHierarchy"/>
    <dgm:cxn modelId="{0D2FAA2A-094F-4053-B556-0FCC1C99233C}" type="presOf" srcId="{3EAEA8E8-7638-4C0E-9778-F1F2F3672839}" destId="{3E5EED91-6AB5-47F8-87AF-3C900431D482}" srcOrd="0" destOrd="0" presId="urn:microsoft.com/office/officeart/2008/layout/HorizontalMultiLevelHierarchy"/>
    <dgm:cxn modelId="{48B81E64-60EB-4FBC-94F7-0DBFC7267899}" type="presOf" srcId="{4185C781-2B2D-4DA3-B447-354E9A9E9EDA}" destId="{DC86E436-C02A-4294-8643-368E80BE07E2}" srcOrd="1" destOrd="0" presId="urn:microsoft.com/office/officeart/2008/layout/HorizontalMultiLevelHierarchy"/>
    <dgm:cxn modelId="{5F5C66CF-E311-4601-9B19-827246743D29}" srcId="{E3BB1949-0B25-48D6-802B-454A95DAD308}" destId="{3EAEA8E8-7638-4C0E-9778-F1F2F3672839}" srcOrd="4" destOrd="0" parTransId="{A67DA093-CD21-4C91-8642-967D2C1DC5D6}" sibTransId="{30D41483-5392-45AB-BB09-3C8F92CC6CCC}"/>
    <dgm:cxn modelId="{B0AF3F00-897A-47F4-976E-D1FC479B09F1}" srcId="{E3BB1949-0B25-48D6-802B-454A95DAD308}" destId="{330D3517-21A1-479E-B026-3037F661E91F}" srcOrd="5" destOrd="0" parTransId="{E5DAD67F-4799-4BCD-8FBD-21DE5EF3D3E8}" sibTransId="{D383F459-D81B-431F-88D4-F7D4456EA7D9}"/>
    <dgm:cxn modelId="{B6D9BBE9-209C-4A44-8671-66C9455F9C44}" type="presOf" srcId="{E563D350-D230-4D10-8504-CF420C27A97B}" destId="{54E0ED75-C822-478C-A3A0-8B9955CBBA16}" srcOrd="1" destOrd="0" presId="urn:microsoft.com/office/officeart/2008/layout/HorizontalMultiLevelHierarchy"/>
    <dgm:cxn modelId="{462A9BB6-0D43-4D09-8CD4-1D80F5715754}" type="presOf" srcId="{E5DAD67F-4799-4BCD-8FBD-21DE5EF3D3E8}" destId="{42CE5418-89BA-403C-BE8D-673CC9646E1D}" srcOrd="1" destOrd="0" presId="urn:microsoft.com/office/officeart/2008/layout/HorizontalMultiLevelHierarchy"/>
    <dgm:cxn modelId="{CDDE9A16-E889-4EDC-A7AC-7C317BFEE62B}" type="presOf" srcId="{CA5DE78C-D0E1-4B8D-A6F5-E110B94E1D1D}" destId="{3999CE0E-9B57-47AE-B30C-9C4589E9C8EF}" srcOrd="0" destOrd="0" presId="urn:microsoft.com/office/officeart/2008/layout/HorizontalMultiLevelHierarchy"/>
    <dgm:cxn modelId="{3BD345FC-C08B-47A7-BC6D-AEF6F49BD092}" type="presOf" srcId="{E3B13C56-6311-42F8-8005-8870A1602254}" destId="{6BD4223A-AE93-4D37-91B3-DFF7E08256D3}" srcOrd="1" destOrd="0" presId="urn:microsoft.com/office/officeart/2008/layout/HorizontalMultiLevelHierarchy"/>
    <dgm:cxn modelId="{362366DB-B547-463C-B3A5-262736B6016B}" srcId="{E3BB1949-0B25-48D6-802B-454A95DAD308}" destId="{D78FB738-8193-403F-87BD-59F6E6C49369}" srcOrd="2" destOrd="0" parTransId="{E3B13C56-6311-42F8-8005-8870A1602254}" sibTransId="{B95A279F-F294-49E7-8795-7FF62D32DD5A}"/>
    <dgm:cxn modelId="{FB68F604-DE2E-48F4-BF92-3E2CBB493E44}" type="presOf" srcId="{4750BA26-92A1-4667-9D76-0C686E5D4E60}" destId="{B4B6BBA8-D4A5-4DB0-8B8B-5FB35A3230FF}" srcOrd="0" destOrd="0" presId="urn:microsoft.com/office/officeart/2008/layout/HorizontalMultiLevelHierarchy"/>
    <dgm:cxn modelId="{FA10127A-2033-4F1D-BC57-A75253C3EAFD}" srcId="{E3BB1949-0B25-48D6-802B-454A95DAD308}" destId="{B692B162-20A3-42AF-AD22-7F029CF1DDBE}" srcOrd="1" destOrd="0" parTransId="{CA5DE78C-D0E1-4B8D-A6F5-E110B94E1D1D}" sibTransId="{9AAE50EA-88CC-45CB-B140-538939947C56}"/>
    <dgm:cxn modelId="{A9657ECE-52AC-4C72-8921-99B5CBEBE559}" type="presOf" srcId="{E5DAD67F-4799-4BCD-8FBD-21DE5EF3D3E8}" destId="{9B277396-F581-49E1-BF95-AFDD7837E874}" srcOrd="0" destOrd="0" presId="urn:microsoft.com/office/officeart/2008/layout/HorizontalMultiLevelHierarchy"/>
    <dgm:cxn modelId="{0C9E61EF-351F-400D-A098-34640663EB18}" type="presOf" srcId="{A67DA093-CD21-4C91-8642-967D2C1DC5D6}" destId="{84A47404-0FD5-44B6-918C-FCCC954119A3}" srcOrd="0" destOrd="0" presId="urn:microsoft.com/office/officeart/2008/layout/HorizontalMultiLevelHierarchy"/>
    <dgm:cxn modelId="{8C8B515E-D03B-4B0B-925E-8BD7DBE33C9B}" type="presOf" srcId="{A67DA093-CD21-4C91-8642-967D2C1DC5D6}" destId="{91DD8009-929E-48A3-9776-AD34E4D42471}" srcOrd="1" destOrd="0" presId="urn:microsoft.com/office/officeart/2008/layout/HorizontalMultiLevelHierarchy"/>
    <dgm:cxn modelId="{4A47CE1F-5621-4EB6-87E3-68FBBB548EE0}" type="presOf" srcId="{E3BB1949-0B25-48D6-802B-454A95DAD308}" destId="{21F28FCE-42A7-4F8E-832D-B8CECFBF1FBA}" srcOrd="0" destOrd="0" presId="urn:microsoft.com/office/officeart/2008/layout/HorizontalMultiLevelHierarchy"/>
    <dgm:cxn modelId="{F7BD8C99-4694-431F-A831-6E08583594A4}" type="presOf" srcId="{E3B13C56-6311-42F8-8005-8870A1602254}" destId="{E021D1D1-85B4-4CC4-9940-A05EEE920444}" srcOrd="0" destOrd="0" presId="urn:microsoft.com/office/officeart/2008/layout/HorizontalMultiLevelHierarchy"/>
    <dgm:cxn modelId="{3DCDDB2C-A3F4-4B89-AA75-67664E3D2DBE}" srcId="{E3BB1949-0B25-48D6-802B-454A95DAD308}" destId="{4750BA26-92A1-4667-9D76-0C686E5D4E60}" srcOrd="0" destOrd="0" parTransId="{4185C781-2B2D-4DA3-B447-354E9A9E9EDA}" sibTransId="{A192AE40-0E54-41FE-9812-DB537711A285}"/>
    <dgm:cxn modelId="{7286E4CD-06B2-4869-ABF0-DB5753C2E571}" type="presOf" srcId="{B692B162-20A3-42AF-AD22-7F029CF1DDBE}" destId="{41503631-1B22-45EA-BED6-896C1A12B267}" srcOrd="0" destOrd="0" presId="urn:microsoft.com/office/officeart/2008/layout/HorizontalMultiLevelHierarchy"/>
    <dgm:cxn modelId="{C0584213-C4E1-4666-8414-7B748AC21653}" type="presOf" srcId="{E563D350-D230-4D10-8504-CF420C27A97B}" destId="{62F1A5B7-3D5A-403F-B971-699DB6D0CF9E}" srcOrd="0" destOrd="0" presId="urn:microsoft.com/office/officeart/2008/layout/HorizontalMultiLevelHierarchy"/>
    <dgm:cxn modelId="{B66CB898-747D-4F08-AA7D-75C1411B72E3}" srcId="{E3BB1949-0B25-48D6-802B-454A95DAD308}" destId="{7C6D2A5F-F968-4531-9ED0-7BD217083333}" srcOrd="3" destOrd="0" parTransId="{E563D350-D230-4D10-8504-CF420C27A97B}" sibTransId="{1F4335F9-ADA7-45BE-8841-30CDD7104D21}"/>
    <dgm:cxn modelId="{9D914D81-E30D-4E24-B072-9E74772A7516}" type="presOf" srcId="{CA5DE78C-D0E1-4B8D-A6F5-E110B94E1D1D}" destId="{32A88CA8-7760-46C9-98B5-9C2B41A52A3A}" srcOrd="1" destOrd="0" presId="urn:microsoft.com/office/officeart/2008/layout/HorizontalMultiLevelHierarchy"/>
    <dgm:cxn modelId="{993EB7F2-70C2-4CAE-8B00-C555A2AE4DD6}" type="presOf" srcId="{4185C781-2B2D-4DA3-B447-354E9A9E9EDA}" destId="{548ECDAE-4DB6-463A-BC3E-282D782B70EC}" srcOrd="0" destOrd="0" presId="urn:microsoft.com/office/officeart/2008/layout/HorizontalMultiLevelHierarchy"/>
    <dgm:cxn modelId="{445E66B7-1A57-4EFC-8E32-67117971B5BC}" type="presOf" srcId="{330D3517-21A1-479E-B026-3037F661E91F}" destId="{F2E65E87-FA4A-444F-965E-CFA9A9686862}" srcOrd="0" destOrd="0" presId="urn:microsoft.com/office/officeart/2008/layout/HorizontalMultiLevelHierarchy"/>
    <dgm:cxn modelId="{25771C30-93F1-464B-ACD8-54D267CCE415}" type="presOf" srcId="{7C6D2A5F-F968-4531-9ED0-7BD217083333}" destId="{33E9D395-F454-4BB6-9AF0-433AAF5D238B}" srcOrd="0" destOrd="0" presId="urn:microsoft.com/office/officeart/2008/layout/HorizontalMultiLevelHierarchy"/>
    <dgm:cxn modelId="{88C0ED54-766D-47A7-8DF0-F26B3371BCE7}" srcId="{3DD45458-A44C-4914-BB94-26D7FA8D7D69}" destId="{E3BB1949-0B25-48D6-802B-454A95DAD308}" srcOrd="0" destOrd="0" parTransId="{DB426FD7-0A80-46F8-99DF-49A2CD37241F}" sibTransId="{169052DC-AF93-489A-B392-3E766A15A8E8}"/>
    <dgm:cxn modelId="{489D9AE6-D490-4FC4-99E8-C590300F5059}" type="presOf" srcId="{3DD45458-A44C-4914-BB94-26D7FA8D7D69}" destId="{E6C793A2-07A2-4426-BBD1-482405FDF4A0}" srcOrd="0" destOrd="0" presId="urn:microsoft.com/office/officeart/2008/layout/HorizontalMultiLevelHierarchy"/>
    <dgm:cxn modelId="{EB78EA1C-6044-41D2-BC87-1352C33C309C}" type="presParOf" srcId="{E6C793A2-07A2-4426-BBD1-482405FDF4A0}" destId="{F7D523C0-3052-462B-A1AD-27516595E644}" srcOrd="0" destOrd="0" presId="urn:microsoft.com/office/officeart/2008/layout/HorizontalMultiLevelHierarchy"/>
    <dgm:cxn modelId="{0059C3B1-FFE9-4EE0-A1B2-C2F6E7E5D95A}" type="presParOf" srcId="{F7D523C0-3052-462B-A1AD-27516595E644}" destId="{21F28FCE-42A7-4F8E-832D-B8CECFBF1FBA}" srcOrd="0" destOrd="0" presId="urn:microsoft.com/office/officeart/2008/layout/HorizontalMultiLevelHierarchy"/>
    <dgm:cxn modelId="{EF916CFE-FF86-4D71-A244-36A99599E19C}" type="presParOf" srcId="{F7D523C0-3052-462B-A1AD-27516595E644}" destId="{C9E4A771-5BE3-45E4-8F37-BFD869FB6552}" srcOrd="1" destOrd="0" presId="urn:microsoft.com/office/officeart/2008/layout/HorizontalMultiLevelHierarchy"/>
    <dgm:cxn modelId="{FD30C6E4-6F75-4E4E-8C04-FF5C491ED076}" type="presParOf" srcId="{C9E4A771-5BE3-45E4-8F37-BFD869FB6552}" destId="{548ECDAE-4DB6-463A-BC3E-282D782B70EC}" srcOrd="0" destOrd="0" presId="urn:microsoft.com/office/officeart/2008/layout/HorizontalMultiLevelHierarchy"/>
    <dgm:cxn modelId="{09A87647-CB56-4858-8FB9-66915445EC02}" type="presParOf" srcId="{548ECDAE-4DB6-463A-BC3E-282D782B70EC}" destId="{DC86E436-C02A-4294-8643-368E80BE07E2}" srcOrd="0" destOrd="0" presId="urn:microsoft.com/office/officeart/2008/layout/HorizontalMultiLevelHierarchy"/>
    <dgm:cxn modelId="{0CECC229-9BE8-40ED-946C-310B71C33CC5}" type="presParOf" srcId="{C9E4A771-5BE3-45E4-8F37-BFD869FB6552}" destId="{9E84B385-E915-462F-8971-2AAF07A8CE71}" srcOrd="1" destOrd="0" presId="urn:microsoft.com/office/officeart/2008/layout/HorizontalMultiLevelHierarchy"/>
    <dgm:cxn modelId="{66A2FC30-976B-48D4-8089-7D55B3F2F121}" type="presParOf" srcId="{9E84B385-E915-462F-8971-2AAF07A8CE71}" destId="{B4B6BBA8-D4A5-4DB0-8B8B-5FB35A3230FF}" srcOrd="0" destOrd="0" presId="urn:microsoft.com/office/officeart/2008/layout/HorizontalMultiLevelHierarchy"/>
    <dgm:cxn modelId="{0B956F6C-556E-4907-9AF1-4E16D0C537A2}" type="presParOf" srcId="{9E84B385-E915-462F-8971-2AAF07A8CE71}" destId="{17DE6954-40A9-4149-9D8D-2844908D86FA}" srcOrd="1" destOrd="0" presId="urn:microsoft.com/office/officeart/2008/layout/HorizontalMultiLevelHierarchy"/>
    <dgm:cxn modelId="{1DEDA8DC-3398-46E3-A893-A7A8E3D13ABE}" type="presParOf" srcId="{C9E4A771-5BE3-45E4-8F37-BFD869FB6552}" destId="{3999CE0E-9B57-47AE-B30C-9C4589E9C8EF}" srcOrd="2" destOrd="0" presId="urn:microsoft.com/office/officeart/2008/layout/HorizontalMultiLevelHierarchy"/>
    <dgm:cxn modelId="{7A894244-FA9A-4369-BEFB-0B5DE9A7EDF4}" type="presParOf" srcId="{3999CE0E-9B57-47AE-B30C-9C4589E9C8EF}" destId="{32A88CA8-7760-46C9-98B5-9C2B41A52A3A}" srcOrd="0" destOrd="0" presId="urn:microsoft.com/office/officeart/2008/layout/HorizontalMultiLevelHierarchy"/>
    <dgm:cxn modelId="{912075A1-067E-4CED-873C-792E416DC6CF}" type="presParOf" srcId="{C9E4A771-5BE3-45E4-8F37-BFD869FB6552}" destId="{8D9E765D-E8F2-4638-93CD-65A9D8CBACC8}" srcOrd="3" destOrd="0" presId="urn:microsoft.com/office/officeart/2008/layout/HorizontalMultiLevelHierarchy"/>
    <dgm:cxn modelId="{FCA61511-AE6D-40E5-8A48-78605EF6EE9E}" type="presParOf" srcId="{8D9E765D-E8F2-4638-93CD-65A9D8CBACC8}" destId="{41503631-1B22-45EA-BED6-896C1A12B267}" srcOrd="0" destOrd="0" presId="urn:microsoft.com/office/officeart/2008/layout/HorizontalMultiLevelHierarchy"/>
    <dgm:cxn modelId="{5743F0E2-507E-45AB-8B41-271448236118}" type="presParOf" srcId="{8D9E765D-E8F2-4638-93CD-65A9D8CBACC8}" destId="{FD840C50-CF98-4EBA-80AE-6816AAB6A896}" srcOrd="1" destOrd="0" presId="urn:microsoft.com/office/officeart/2008/layout/HorizontalMultiLevelHierarchy"/>
    <dgm:cxn modelId="{96064662-058B-49E1-A21A-A2237B9B95D3}" type="presParOf" srcId="{C9E4A771-5BE3-45E4-8F37-BFD869FB6552}" destId="{E021D1D1-85B4-4CC4-9940-A05EEE920444}" srcOrd="4" destOrd="0" presId="urn:microsoft.com/office/officeart/2008/layout/HorizontalMultiLevelHierarchy"/>
    <dgm:cxn modelId="{5ACC4DCE-4D03-4D25-9BEE-A3BDC94F1603}" type="presParOf" srcId="{E021D1D1-85B4-4CC4-9940-A05EEE920444}" destId="{6BD4223A-AE93-4D37-91B3-DFF7E08256D3}" srcOrd="0" destOrd="0" presId="urn:microsoft.com/office/officeart/2008/layout/HorizontalMultiLevelHierarchy"/>
    <dgm:cxn modelId="{0FF84364-7452-4646-810A-369396E90E1F}" type="presParOf" srcId="{C9E4A771-5BE3-45E4-8F37-BFD869FB6552}" destId="{2D9C8903-D39D-4C31-8C05-B1001C94C50E}" srcOrd="5" destOrd="0" presId="urn:microsoft.com/office/officeart/2008/layout/HorizontalMultiLevelHierarchy"/>
    <dgm:cxn modelId="{179F5D03-3327-487E-AA22-77D6FBB9DDC3}" type="presParOf" srcId="{2D9C8903-D39D-4C31-8C05-B1001C94C50E}" destId="{B960CA23-A298-4033-92EE-DEFE8D7F3C0A}" srcOrd="0" destOrd="0" presId="urn:microsoft.com/office/officeart/2008/layout/HorizontalMultiLevelHierarchy"/>
    <dgm:cxn modelId="{C3AAC06B-CDE2-41D6-AC43-D71E72CFDA2C}" type="presParOf" srcId="{2D9C8903-D39D-4C31-8C05-B1001C94C50E}" destId="{B0A89567-1B50-4A3F-AF68-DAAFAFF1EEC9}" srcOrd="1" destOrd="0" presId="urn:microsoft.com/office/officeart/2008/layout/HorizontalMultiLevelHierarchy"/>
    <dgm:cxn modelId="{4863A639-E12D-4850-AA06-139B4A417D83}" type="presParOf" srcId="{C9E4A771-5BE3-45E4-8F37-BFD869FB6552}" destId="{62F1A5B7-3D5A-403F-B971-699DB6D0CF9E}" srcOrd="6" destOrd="0" presId="urn:microsoft.com/office/officeart/2008/layout/HorizontalMultiLevelHierarchy"/>
    <dgm:cxn modelId="{C55DE80E-9595-442F-847E-44B2A3E181CA}" type="presParOf" srcId="{62F1A5B7-3D5A-403F-B971-699DB6D0CF9E}" destId="{54E0ED75-C822-478C-A3A0-8B9955CBBA16}" srcOrd="0" destOrd="0" presId="urn:microsoft.com/office/officeart/2008/layout/HorizontalMultiLevelHierarchy"/>
    <dgm:cxn modelId="{EAACE795-8470-4DFC-9DDF-2CA3A812F817}" type="presParOf" srcId="{C9E4A771-5BE3-45E4-8F37-BFD869FB6552}" destId="{B2F1BF6C-23D0-4520-A392-2032247B96FF}" srcOrd="7" destOrd="0" presId="urn:microsoft.com/office/officeart/2008/layout/HorizontalMultiLevelHierarchy"/>
    <dgm:cxn modelId="{FC09D1E3-B421-4E29-A970-349C7709468A}" type="presParOf" srcId="{B2F1BF6C-23D0-4520-A392-2032247B96FF}" destId="{33E9D395-F454-4BB6-9AF0-433AAF5D238B}" srcOrd="0" destOrd="0" presId="urn:microsoft.com/office/officeart/2008/layout/HorizontalMultiLevelHierarchy"/>
    <dgm:cxn modelId="{48061F2D-DAD5-4D96-87E1-0B954852F79D}" type="presParOf" srcId="{B2F1BF6C-23D0-4520-A392-2032247B96FF}" destId="{6018932B-E087-4E62-AF07-46442F7A0672}" srcOrd="1" destOrd="0" presId="urn:microsoft.com/office/officeart/2008/layout/HorizontalMultiLevelHierarchy"/>
    <dgm:cxn modelId="{6F909968-634A-4F8D-B664-F9FE10B9EEDD}" type="presParOf" srcId="{C9E4A771-5BE3-45E4-8F37-BFD869FB6552}" destId="{84A47404-0FD5-44B6-918C-FCCC954119A3}" srcOrd="8" destOrd="0" presId="urn:microsoft.com/office/officeart/2008/layout/HorizontalMultiLevelHierarchy"/>
    <dgm:cxn modelId="{DB7AB6F3-768B-4337-8E12-C63EC2B4A161}" type="presParOf" srcId="{84A47404-0FD5-44B6-918C-FCCC954119A3}" destId="{91DD8009-929E-48A3-9776-AD34E4D42471}" srcOrd="0" destOrd="0" presId="urn:microsoft.com/office/officeart/2008/layout/HorizontalMultiLevelHierarchy"/>
    <dgm:cxn modelId="{BF891E42-E9F3-4B41-89ED-90AABF536971}" type="presParOf" srcId="{C9E4A771-5BE3-45E4-8F37-BFD869FB6552}" destId="{CA8218A5-09FA-4EB7-B1E1-44C4854E0709}" srcOrd="9" destOrd="0" presId="urn:microsoft.com/office/officeart/2008/layout/HorizontalMultiLevelHierarchy"/>
    <dgm:cxn modelId="{3160280A-328B-4BCD-B66B-5DAE6E687E22}" type="presParOf" srcId="{CA8218A5-09FA-4EB7-B1E1-44C4854E0709}" destId="{3E5EED91-6AB5-47F8-87AF-3C900431D482}" srcOrd="0" destOrd="0" presId="urn:microsoft.com/office/officeart/2008/layout/HorizontalMultiLevelHierarchy"/>
    <dgm:cxn modelId="{B9D27257-D3C5-48A2-A8C8-7922235BB90D}" type="presParOf" srcId="{CA8218A5-09FA-4EB7-B1E1-44C4854E0709}" destId="{3801F031-9A8C-43B3-8729-5DE0E5E7074A}" srcOrd="1" destOrd="0" presId="urn:microsoft.com/office/officeart/2008/layout/HorizontalMultiLevelHierarchy"/>
    <dgm:cxn modelId="{E1FAE2FF-A5C0-4D23-9A8C-903CDB2A2584}" type="presParOf" srcId="{C9E4A771-5BE3-45E4-8F37-BFD869FB6552}" destId="{9B277396-F581-49E1-BF95-AFDD7837E874}" srcOrd="10" destOrd="0" presId="urn:microsoft.com/office/officeart/2008/layout/HorizontalMultiLevelHierarchy"/>
    <dgm:cxn modelId="{0A06B254-98CB-4CAC-A861-3E9D3862CD77}" type="presParOf" srcId="{9B277396-F581-49E1-BF95-AFDD7837E874}" destId="{42CE5418-89BA-403C-BE8D-673CC9646E1D}" srcOrd="0" destOrd="0" presId="urn:microsoft.com/office/officeart/2008/layout/HorizontalMultiLevelHierarchy"/>
    <dgm:cxn modelId="{0916856F-547A-47F8-B9FF-C29524C844AC}" type="presParOf" srcId="{C9E4A771-5BE3-45E4-8F37-BFD869FB6552}" destId="{FE14E46B-6CF8-4818-BE3D-15B59F5034EF}" srcOrd="11" destOrd="0" presId="urn:microsoft.com/office/officeart/2008/layout/HorizontalMultiLevelHierarchy"/>
    <dgm:cxn modelId="{30700A95-42B3-40E0-A11F-62EE32967EAD}" type="presParOf" srcId="{FE14E46B-6CF8-4818-BE3D-15B59F5034EF}" destId="{F2E65E87-FA4A-444F-965E-CFA9A9686862}" srcOrd="0" destOrd="0" presId="urn:microsoft.com/office/officeart/2008/layout/HorizontalMultiLevelHierarchy"/>
    <dgm:cxn modelId="{5F248CD3-0F3A-4054-BA8A-702544814D5B}" type="presParOf" srcId="{FE14E46B-6CF8-4818-BE3D-15B59F5034EF}" destId="{33032839-C3EA-4EE8-A043-623505F3F25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8B08B9-D6AC-419E-9263-37E7CC1CF619}">
      <dsp:nvSpPr>
        <dsp:cNvPr id="0" name=""/>
        <dsp:cNvSpPr/>
      </dsp:nvSpPr>
      <dsp:spPr>
        <a:xfrm>
          <a:off x="3838575" y="1793454"/>
          <a:ext cx="2724149" cy="6482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1745"/>
              </a:lnTo>
              <a:lnTo>
                <a:pt x="2724149" y="441745"/>
              </a:lnTo>
              <a:lnTo>
                <a:pt x="2724149" y="64822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50EA66-979D-43CE-B407-9CCEF8AAC678}">
      <dsp:nvSpPr>
        <dsp:cNvPr id="0" name=""/>
        <dsp:cNvSpPr/>
      </dsp:nvSpPr>
      <dsp:spPr>
        <a:xfrm>
          <a:off x="3792855" y="1793454"/>
          <a:ext cx="91440" cy="64822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822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C98985-C317-4546-BBB4-B9C5B8842F5E}">
      <dsp:nvSpPr>
        <dsp:cNvPr id="0" name=""/>
        <dsp:cNvSpPr/>
      </dsp:nvSpPr>
      <dsp:spPr>
        <a:xfrm>
          <a:off x="1114425" y="1793454"/>
          <a:ext cx="2724149" cy="648223"/>
        </a:xfrm>
        <a:custGeom>
          <a:avLst/>
          <a:gdLst/>
          <a:ahLst/>
          <a:cxnLst/>
          <a:rect l="0" t="0" r="0" b="0"/>
          <a:pathLst>
            <a:path>
              <a:moveTo>
                <a:pt x="2724149" y="0"/>
              </a:moveTo>
              <a:lnTo>
                <a:pt x="2724149" y="441745"/>
              </a:lnTo>
              <a:lnTo>
                <a:pt x="0" y="441745"/>
              </a:lnTo>
              <a:lnTo>
                <a:pt x="0" y="64822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79571C-4A3C-4197-884E-BD180F649A42}">
      <dsp:nvSpPr>
        <dsp:cNvPr id="0" name=""/>
        <dsp:cNvSpPr/>
      </dsp:nvSpPr>
      <dsp:spPr>
        <a:xfrm>
          <a:off x="2502568" y="378134"/>
          <a:ext cx="2672012" cy="14153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F4B955-61FD-4448-AADC-BE3791DA03A9}">
      <dsp:nvSpPr>
        <dsp:cNvPr id="0" name=""/>
        <dsp:cNvSpPr/>
      </dsp:nvSpPr>
      <dsp:spPr>
        <a:xfrm>
          <a:off x="2750218" y="613402"/>
          <a:ext cx="2672012" cy="14153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ym typeface="Arial"/>
            </a:rPr>
            <a:t>Tiga</a:t>
          </a:r>
          <a:r>
            <a:rPr lang="en-US" sz="2000" kern="1200" dirty="0" smtClean="0">
              <a:sym typeface="Arial"/>
            </a:rPr>
            <a:t> Hal </a:t>
          </a:r>
          <a:r>
            <a:rPr lang="en-US" sz="2000" kern="1200" dirty="0" err="1" smtClean="0">
              <a:sym typeface="Arial"/>
            </a:rPr>
            <a:t>Pokok</a:t>
          </a:r>
          <a:r>
            <a:rPr lang="en-US" sz="2000" kern="1200" dirty="0" smtClean="0">
              <a:sym typeface="Arial"/>
            </a:rPr>
            <a:t> yang </a:t>
          </a:r>
          <a:r>
            <a:rPr lang="en-US" sz="2000" kern="1200" dirty="0" err="1" smtClean="0">
              <a:sym typeface="Arial"/>
            </a:rPr>
            <a:t>Harus</a:t>
          </a:r>
          <a:r>
            <a:rPr lang="en-US" sz="2000" kern="1200" dirty="0" smtClean="0">
              <a:sym typeface="Arial"/>
            </a:rPr>
            <a:t> </a:t>
          </a:r>
          <a:r>
            <a:rPr lang="en-US" sz="2000" kern="1200" dirty="0" err="1" smtClean="0">
              <a:sym typeface="Arial"/>
            </a:rPr>
            <a:t>Diperhatikan</a:t>
          </a:r>
          <a:r>
            <a:rPr lang="en-US" sz="2000" kern="1200" dirty="0" smtClean="0">
              <a:sym typeface="Arial"/>
            </a:rPr>
            <a:t> </a:t>
          </a:r>
          <a:r>
            <a:rPr lang="en-US" sz="2000" kern="1200" dirty="0" err="1" smtClean="0">
              <a:sym typeface="Arial"/>
            </a:rPr>
            <a:t>dalam</a:t>
          </a:r>
          <a:r>
            <a:rPr lang="en-US" sz="2000" kern="1200" dirty="0" smtClean="0">
              <a:sym typeface="Arial"/>
            </a:rPr>
            <a:t> </a:t>
          </a:r>
          <a:r>
            <a:rPr lang="en-US" sz="2000" kern="1200" dirty="0" err="1" smtClean="0">
              <a:sym typeface="Arial"/>
            </a:rPr>
            <a:t>Konsep</a:t>
          </a:r>
          <a:r>
            <a:rPr lang="en-US" sz="2000" kern="1200" dirty="0" smtClean="0">
              <a:sym typeface="Arial"/>
            </a:rPr>
            <a:t> </a:t>
          </a:r>
          <a:r>
            <a:rPr lang="en-US" sz="2000" kern="1200" dirty="0" err="1" smtClean="0">
              <a:sym typeface="Arial"/>
            </a:rPr>
            <a:t>Pemasaran</a:t>
          </a:r>
          <a:endParaRPr lang="en-US" sz="2000" kern="1200" dirty="0"/>
        </a:p>
      </dsp:txBody>
      <dsp:txXfrm>
        <a:off x="2791671" y="654855"/>
        <a:ext cx="2589106" cy="1332413"/>
      </dsp:txXfrm>
    </dsp:sp>
    <dsp:sp modelId="{955F99B2-8448-4AEE-BB29-8F7F601677E5}">
      <dsp:nvSpPr>
        <dsp:cNvPr id="0" name=""/>
        <dsp:cNvSpPr/>
      </dsp:nvSpPr>
      <dsp:spPr>
        <a:xfrm>
          <a:off x="0" y="2441678"/>
          <a:ext cx="2228849" cy="141531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BF9DD6-912E-4F3A-ACD0-900E6F198637}">
      <dsp:nvSpPr>
        <dsp:cNvPr id="0" name=""/>
        <dsp:cNvSpPr/>
      </dsp:nvSpPr>
      <dsp:spPr>
        <a:xfrm>
          <a:off x="247650" y="2676945"/>
          <a:ext cx="2228849" cy="14153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Orientasi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pada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pasar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atau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konsumen</a:t>
          </a:r>
          <a:endParaRPr lang="en-US" sz="2000" kern="1200" dirty="0"/>
        </a:p>
      </dsp:txBody>
      <dsp:txXfrm>
        <a:off x="289103" y="2718398"/>
        <a:ext cx="2145943" cy="1332413"/>
      </dsp:txXfrm>
    </dsp:sp>
    <dsp:sp modelId="{1FE9C31B-4BEF-4EA4-9197-E9BBCA0F78B5}">
      <dsp:nvSpPr>
        <dsp:cNvPr id="0" name=""/>
        <dsp:cNvSpPr/>
      </dsp:nvSpPr>
      <dsp:spPr>
        <a:xfrm>
          <a:off x="2724150" y="2441678"/>
          <a:ext cx="2228849" cy="141531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8131F6-2732-4C7F-BED4-5AC45C7D09F1}">
      <dsp:nvSpPr>
        <dsp:cNvPr id="0" name=""/>
        <dsp:cNvSpPr/>
      </dsp:nvSpPr>
      <dsp:spPr>
        <a:xfrm>
          <a:off x="2971800" y="2676945"/>
          <a:ext cx="2228849" cy="14153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Volume </a:t>
          </a:r>
          <a:r>
            <a:rPr lang="en-US" sz="2000" kern="1200" dirty="0" err="1" smtClean="0"/>
            <a:t>penjualan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menguntungkan</a:t>
          </a:r>
          <a:endParaRPr lang="en-US" sz="2000" kern="1200" dirty="0"/>
        </a:p>
      </dsp:txBody>
      <dsp:txXfrm>
        <a:off x="3013253" y="2718398"/>
        <a:ext cx="2145943" cy="1332413"/>
      </dsp:txXfrm>
    </dsp:sp>
    <dsp:sp modelId="{7B67091A-250F-493A-B200-7CCCBEFFE0F7}">
      <dsp:nvSpPr>
        <dsp:cNvPr id="0" name=""/>
        <dsp:cNvSpPr/>
      </dsp:nvSpPr>
      <dsp:spPr>
        <a:xfrm>
          <a:off x="5448299" y="2441678"/>
          <a:ext cx="2228849" cy="141531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28126B-1C53-496A-8A06-BC998343A724}">
      <dsp:nvSpPr>
        <dsp:cNvPr id="0" name=""/>
        <dsp:cNvSpPr/>
      </dsp:nvSpPr>
      <dsp:spPr>
        <a:xfrm>
          <a:off x="5695949" y="2676945"/>
          <a:ext cx="2228849" cy="14153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Penyusunan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kegiatan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pemasaran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secara</a:t>
          </a:r>
          <a:r>
            <a:rPr lang="en-US" sz="2000" kern="1200" dirty="0" smtClean="0"/>
            <a:t> integral</a:t>
          </a:r>
          <a:endParaRPr lang="en-US" sz="2000" kern="1200" dirty="0"/>
        </a:p>
      </dsp:txBody>
      <dsp:txXfrm>
        <a:off x="5737402" y="2718398"/>
        <a:ext cx="2145943" cy="133241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7AAC01-ED76-4C97-9B69-92EA9F927E10}">
      <dsp:nvSpPr>
        <dsp:cNvPr id="0" name=""/>
        <dsp:cNvSpPr/>
      </dsp:nvSpPr>
      <dsp:spPr>
        <a:xfrm>
          <a:off x="-4536861" y="-695670"/>
          <a:ext cx="5404540" cy="5404540"/>
        </a:xfrm>
        <a:prstGeom prst="blockArc">
          <a:avLst>
            <a:gd name="adj1" fmla="val 18900000"/>
            <a:gd name="adj2" fmla="val 2700000"/>
            <a:gd name="adj3" fmla="val 400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3A57CB-1897-4D68-A0A4-371E63A3AE04}">
      <dsp:nvSpPr>
        <dsp:cNvPr id="0" name=""/>
        <dsp:cNvSpPr/>
      </dsp:nvSpPr>
      <dsp:spPr>
        <a:xfrm>
          <a:off x="379844" y="114299"/>
          <a:ext cx="8633571" cy="7747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831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Kesenjangan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antara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persepsi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perusahaan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terhadap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harapan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konsumen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spesifikasi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kualitas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endParaRPr lang="en-US" sz="2000" kern="1200" dirty="0"/>
        </a:p>
      </dsp:txBody>
      <dsp:txXfrm>
        <a:off x="379844" y="114299"/>
        <a:ext cx="8633571" cy="774700"/>
      </dsp:txXfrm>
    </dsp:sp>
    <dsp:sp modelId="{461D5D30-851D-4A5F-B43F-F5651E5DB259}">
      <dsp:nvSpPr>
        <dsp:cNvPr id="0" name=""/>
        <dsp:cNvSpPr/>
      </dsp:nvSpPr>
      <dsp:spPr>
        <a:xfrm>
          <a:off x="66212" y="188018"/>
          <a:ext cx="627263" cy="6272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41254B-F5D9-445C-9E55-EC69D03AD726}">
      <dsp:nvSpPr>
        <dsp:cNvPr id="0" name=""/>
        <dsp:cNvSpPr/>
      </dsp:nvSpPr>
      <dsp:spPr>
        <a:xfrm>
          <a:off x="739426" y="1003219"/>
          <a:ext cx="8273989" cy="50181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831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Kesenjangan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antara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harapan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konsumen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persepsi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perusahaan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739426" y="1003219"/>
        <a:ext cx="8273989" cy="501810"/>
      </dsp:txXfrm>
    </dsp:sp>
    <dsp:sp modelId="{652D97BF-D735-4729-894B-E9DDC799A2FE}">
      <dsp:nvSpPr>
        <dsp:cNvPr id="0" name=""/>
        <dsp:cNvSpPr/>
      </dsp:nvSpPr>
      <dsp:spPr>
        <a:xfrm>
          <a:off x="425795" y="940493"/>
          <a:ext cx="627263" cy="6272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50E89B-5DBC-48EA-857F-1D51709DA006}">
      <dsp:nvSpPr>
        <dsp:cNvPr id="0" name=""/>
        <dsp:cNvSpPr/>
      </dsp:nvSpPr>
      <dsp:spPr>
        <a:xfrm>
          <a:off x="849789" y="1755694"/>
          <a:ext cx="8163626" cy="50181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831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Kesenjangan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antara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spesifikasi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kualitas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penyampaian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endParaRPr lang="en-US" sz="2000" kern="1200" dirty="0"/>
        </a:p>
      </dsp:txBody>
      <dsp:txXfrm>
        <a:off x="849789" y="1755694"/>
        <a:ext cx="8163626" cy="501810"/>
      </dsp:txXfrm>
    </dsp:sp>
    <dsp:sp modelId="{BDD6F3F5-3ABD-44C9-9225-D3157576290E}">
      <dsp:nvSpPr>
        <dsp:cNvPr id="0" name=""/>
        <dsp:cNvSpPr/>
      </dsp:nvSpPr>
      <dsp:spPr>
        <a:xfrm>
          <a:off x="536158" y="1692968"/>
          <a:ext cx="627263" cy="6272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5B2052-9871-4EDC-8409-ADA58BDDCCAC}">
      <dsp:nvSpPr>
        <dsp:cNvPr id="0" name=""/>
        <dsp:cNvSpPr/>
      </dsp:nvSpPr>
      <dsp:spPr>
        <a:xfrm>
          <a:off x="739426" y="2508169"/>
          <a:ext cx="8273989" cy="50181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831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Kesenjangan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antara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penyampaian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komunikasi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eksternal</a:t>
          </a:r>
          <a:endParaRPr lang="en-US" sz="2000" kern="1200" dirty="0"/>
        </a:p>
      </dsp:txBody>
      <dsp:txXfrm>
        <a:off x="739426" y="2508169"/>
        <a:ext cx="8273989" cy="501810"/>
      </dsp:txXfrm>
    </dsp:sp>
    <dsp:sp modelId="{59E3E2ED-24E8-4273-8640-1ACB71432AD2}">
      <dsp:nvSpPr>
        <dsp:cNvPr id="0" name=""/>
        <dsp:cNvSpPr/>
      </dsp:nvSpPr>
      <dsp:spPr>
        <a:xfrm>
          <a:off x="425795" y="2445443"/>
          <a:ext cx="627263" cy="6272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ADAC70-C138-451E-8E78-A0041D0457E6}">
      <dsp:nvSpPr>
        <dsp:cNvPr id="0" name=""/>
        <dsp:cNvSpPr/>
      </dsp:nvSpPr>
      <dsp:spPr>
        <a:xfrm>
          <a:off x="379844" y="3238499"/>
          <a:ext cx="8633571" cy="54610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8312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Kesenjangan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antara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dirasakan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diharapkan</a:t>
          </a:r>
          <a:endParaRPr lang="en-US" sz="2000" kern="1200" dirty="0"/>
        </a:p>
      </dsp:txBody>
      <dsp:txXfrm>
        <a:off x="379844" y="3238499"/>
        <a:ext cx="8633571" cy="546100"/>
      </dsp:txXfrm>
    </dsp:sp>
    <dsp:sp modelId="{686F2B5E-C0BF-4566-AC68-992E56BF8B23}">
      <dsp:nvSpPr>
        <dsp:cNvPr id="0" name=""/>
        <dsp:cNvSpPr/>
      </dsp:nvSpPr>
      <dsp:spPr>
        <a:xfrm>
          <a:off x="66212" y="3197918"/>
          <a:ext cx="627263" cy="6272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16EF22-E9E6-46A6-9550-43D836918DC8}">
      <dsp:nvSpPr>
        <dsp:cNvPr id="0" name=""/>
        <dsp:cNvSpPr/>
      </dsp:nvSpPr>
      <dsp:spPr>
        <a:xfrm>
          <a:off x="3619500" y="1220259"/>
          <a:ext cx="123404" cy="13750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5074"/>
              </a:lnTo>
              <a:lnTo>
                <a:pt x="123404" y="137507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289ED5-7851-4E53-B647-75F7FD39835E}">
      <dsp:nvSpPr>
        <dsp:cNvPr id="0" name=""/>
        <dsp:cNvSpPr/>
      </dsp:nvSpPr>
      <dsp:spPr>
        <a:xfrm>
          <a:off x="3496095" y="1220259"/>
          <a:ext cx="123404" cy="1375074"/>
        </a:xfrm>
        <a:custGeom>
          <a:avLst/>
          <a:gdLst/>
          <a:ahLst/>
          <a:cxnLst/>
          <a:rect l="0" t="0" r="0" b="0"/>
          <a:pathLst>
            <a:path>
              <a:moveTo>
                <a:pt x="123404" y="0"/>
              </a:moveTo>
              <a:lnTo>
                <a:pt x="123404" y="1375074"/>
              </a:lnTo>
              <a:lnTo>
                <a:pt x="0" y="137507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4E45E8-6AF9-48C1-B4C2-38C1FEB1CFAB}">
      <dsp:nvSpPr>
        <dsp:cNvPr id="0" name=""/>
        <dsp:cNvSpPr/>
      </dsp:nvSpPr>
      <dsp:spPr>
        <a:xfrm>
          <a:off x="3619500" y="1220259"/>
          <a:ext cx="123404" cy="5406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0627"/>
              </a:lnTo>
              <a:lnTo>
                <a:pt x="123404" y="54062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4E53BE-734B-41BB-B986-03646CA9F321}">
      <dsp:nvSpPr>
        <dsp:cNvPr id="0" name=""/>
        <dsp:cNvSpPr/>
      </dsp:nvSpPr>
      <dsp:spPr>
        <a:xfrm>
          <a:off x="3496095" y="1220259"/>
          <a:ext cx="123404" cy="540627"/>
        </a:xfrm>
        <a:custGeom>
          <a:avLst/>
          <a:gdLst/>
          <a:ahLst/>
          <a:cxnLst/>
          <a:rect l="0" t="0" r="0" b="0"/>
          <a:pathLst>
            <a:path>
              <a:moveTo>
                <a:pt x="123404" y="0"/>
              </a:moveTo>
              <a:lnTo>
                <a:pt x="123404" y="540627"/>
              </a:lnTo>
              <a:lnTo>
                <a:pt x="0" y="54062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A55BA1-A4B7-41F2-9A66-B2C04262ADA0}">
      <dsp:nvSpPr>
        <dsp:cNvPr id="0" name=""/>
        <dsp:cNvSpPr/>
      </dsp:nvSpPr>
      <dsp:spPr>
        <a:xfrm>
          <a:off x="3619500" y="1220259"/>
          <a:ext cx="3028730" cy="19157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2297"/>
              </a:lnTo>
              <a:lnTo>
                <a:pt x="3028730" y="1792297"/>
              </a:lnTo>
              <a:lnTo>
                <a:pt x="3028730" y="191570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B939F-DC5C-4AFA-B5DF-D5716FB80740}">
      <dsp:nvSpPr>
        <dsp:cNvPr id="0" name=""/>
        <dsp:cNvSpPr/>
      </dsp:nvSpPr>
      <dsp:spPr>
        <a:xfrm>
          <a:off x="3619500" y="1220259"/>
          <a:ext cx="1520926" cy="19157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2297"/>
              </a:lnTo>
              <a:lnTo>
                <a:pt x="1520926" y="1792297"/>
              </a:lnTo>
              <a:lnTo>
                <a:pt x="1520926" y="191570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96EA54-79D6-4DB9-A292-053E8E683C48}">
      <dsp:nvSpPr>
        <dsp:cNvPr id="0" name=""/>
        <dsp:cNvSpPr/>
      </dsp:nvSpPr>
      <dsp:spPr>
        <a:xfrm>
          <a:off x="3488061" y="1220259"/>
          <a:ext cx="91440" cy="1915701"/>
        </a:xfrm>
        <a:custGeom>
          <a:avLst/>
          <a:gdLst/>
          <a:ahLst/>
          <a:cxnLst/>
          <a:rect l="0" t="0" r="0" b="0"/>
          <a:pathLst>
            <a:path>
              <a:moveTo>
                <a:pt x="131438" y="0"/>
              </a:moveTo>
              <a:lnTo>
                <a:pt x="131438" y="1792297"/>
              </a:lnTo>
              <a:lnTo>
                <a:pt x="45720" y="1792297"/>
              </a:lnTo>
              <a:lnTo>
                <a:pt x="45720" y="191570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F90E43-4A87-483F-80FD-04E306ED50FC}">
      <dsp:nvSpPr>
        <dsp:cNvPr id="0" name=""/>
        <dsp:cNvSpPr/>
      </dsp:nvSpPr>
      <dsp:spPr>
        <a:xfrm>
          <a:off x="2012855" y="1220259"/>
          <a:ext cx="1606644" cy="1915701"/>
        </a:xfrm>
        <a:custGeom>
          <a:avLst/>
          <a:gdLst/>
          <a:ahLst/>
          <a:cxnLst/>
          <a:rect l="0" t="0" r="0" b="0"/>
          <a:pathLst>
            <a:path>
              <a:moveTo>
                <a:pt x="1606644" y="0"/>
              </a:moveTo>
              <a:lnTo>
                <a:pt x="1606644" y="1792297"/>
              </a:lnTo>
              <a:lnTo>
                <a:pt x="0" y="1792297"/>
              </a:lnTo>
              <a:lnTo>
                <a:pt x="0" y="191570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6297F2-1A0A-49CA-B82B-19CC528FC973}">
      <dsp:nvSpPr>
        <dsp:cNvPr id="0" name=""/>
        <dsp:cNvSpPr/>
      </dsp:nvSpPr>
      <dsp:spPr>
        <a:xfrm>
          <a:off x="590769" y="1220259"/>
          <a:ext cx="3028730" cy="1915701"/>
        </a:xfrm>
        <a:custGeom>
          <a:avLst/>
          <a:gdLst/>
          <a:ahLst/>
          <a:cxnLst/>
          <a:rect l="0" t="0" r="0" b="0"/>
          <a:pathLst>
            <a:path>
              <a:moveTo>
                <a:pt x="3028730" y="0"/>
              </a:moveTo>
              <a:lnTo>
                <a:pt x="3028730" y="1792297"/>
              </a:lnTo>
              <a:lnTo>
                <a:pt x="0" y="1792297"/>
              </a:lnTo>
              <a:lnTo>
                <a:pt x="0" y="191570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E01ED8-50BE-4432-93A6-3923895277EB}">
      <dsp:nvSpPr>
        <dsp:cNvPr id="0" name=""/>
        <dsp:cNvSpPr/>
      </dsp:nvSpPr>
      <dsp:spPr>
        <a:xfrm>
          <a:off x="2590797" y="632620"/>
          <a:ext cx="2057404" cy="58763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Product </a:t>
          </a:r>
          <a:r>
            <a:rPr lang="en-US" sz="2000" kern="1200" dirty="0" smtClean="0"/>
            <a:t>(</a:t>
          </a:r>
          <a:r>
            <a:rPr lang="en-US" sz="2000" kern="1200" dirty="0" err="1" smtClean="0"/>
            <a:t>Produk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2590797" y="632620"/>
        <a:ext cx="2057404" cy="587638"/>
      </dsp:txXfrm>
    </dsp:sp>
    <dsp:sp modelId="{F7DF9463-7297-4B2E-914C-6874FA04A321}">
      <dsp:nvSpPr>
        <dsp:cNvPr id="0" name=""/>
        <dsp:cNvSpPr/>
      </dsp:nvSpPr>
      <dsp:spPr>
        <a:xfrm>
          <a:off x="3131" y="3135960"/>
          <a:ext cx="1175277" cy="58763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Places</a:t>
          </a:r>
          <a:endParaRPr lang="en-US" sz="2000" i="1" kern="1200" dirty="0"/>
        </a:p>
      </dsp:txBody>
      <dsp:txXfrm>
        <a:off x="3131" y="3135960"/>
        <a:ext cx="1175277" cy="587638"/>
      </dsp:txXfrm>
    </dsp:sp>
    <dsp:sp modelId="{34AA3A0A-103C-485F-B97A-D8C62964B9BA}">
      <dsp:nvSpPr>
        <dsp:cNvPr id="0" name=""/>
        <dsp:cNvSpPr/>
      </dsp:nvSpPr>
      <dsp:spPr>
        <a:xfrm>
          <a:off x="1425216" y="3135960"/>
          <a:ext cx="1175277" cy="58763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Property</a:t>
          </a:r>
          <a:endParaRPr lang="en-US" sz="2000" i="1" kern="1200" dirty="0"/>
        </a:p>
      </dsp:txBody>
      <dsp:txXfrm>
        <a:off x="1425216" y="3135960"/>
        <a:ext cx="1175277" cy="587638"/>
      </dsp:txXfrm>
    </dsp:sp>
    <dsp:sp modelId="{D6127D2B-DEDD-45C4-8194-D78203EA5130}">
      <dsp:nvSpPr>
        <dsp:cNvPr id="0" name=""/>
        <dsp:cNvSpPr/>
      </dsp:nvSpPr>
      <dsp:spPr>
        <a:xfrm>
          <a:off x="2847301" y="3135960"/>
          <a:ext cx="1372958" cy="58763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Organization</a:t>
          </a:r>
          <a:endParaRPr lang="en-US" sz="2000" i="1" kern="1200" dirty="0"/>
        </a:p>
      </dsp:txBody>
      <dsp:txXfrm>
        <a:off x="2847301" y="3135960"/>
        <a:ext cx="1372958" cy="587638"/>
      </dsp:txXfrm>
    </dsp:sp>
    <dsp:sp modelId="{76293D3D-C017-4D73-BBE0-2E8952FF11CC}">
      <dsp:nvSpPr>
        <dsp:cNvPr id="0" name=""/>
        <dsp:cNvSpPr/>
      </dsp:nvSpPr>
      <dsp:spPr>
        <a:xfrm>
          <a:off x="4467068" y="3135960"/>
          <a:ext cx="1346714" cy="58763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Information</a:t>
          </a:r>
          <a:endParaRPr lang="en-US" sz="2000" i="1" kern="1200" dirty="0"/>
        </a:p>
      </dsp:txBody>
      <dsp:txXfrm>
        <a:off x="4467068" y="3135960"/>
        <a:ext cx="1346714" cy="587638"/>
      </dsp:txXfrm>
    </dsp:sp>
    <dsp:sp modelId="{81FA5559-414F-4876-86DF-64B99C010003}">
      <dsp:nvSpPr>
        <dsp:cNvPr id="0" name=""/>
        <dsp:cNvSpPr/>
      </dsp:nvSpPr>
      <dsp:spPr>
        <a:xfrm>
          <a:off x="6060591" y="3135960"/>
          <a:ext cx="1175277" cy="58763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Ideas</a:t>
          </a:r>
          <a:endParaRPr lang="en-US" sz="2000" i="1" kern="1200" dirty="0"/>
        </a:p>
      </dsp:txBody>
      <dsp:txXfrm>
        <a:off x="6060591" y="3135960"/>
        <a:ext cx="1175277" cy="587638"/>
      </dsp:txXfrm>
    </dsp:sp>
    <dsp:sp modelId="{8F52B501-70F6-4B38-867D-0D0A6D7F5AB9}">
      <dsp:nvSpPr>
        <dsp:cNvPr id="0" name=""/>
        <dsp:cNvSpPr/>
      </dsp:nvSpPr>
      <dsp:spPr>
        <a:xfrm>
          <a:off x="2320818" y="1467067"/>
          <a:ext cx="1175277" cy="58763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Goods</a:t>
          </a:r>
          <a:endParaRPr lang="en-US" sz="2000" i="1" kern="1200" dirty="0"/>
        </a:p>
      </dsp:txBody>
      <dsp:txXfrm>
        <a:off x="2320818" y="1467067"/>
        <a:ext cx="1175277" cy="587638"/>
      </dsp:txXfrm>
    </dsp:sp>
    <dsp:sp modelId="{194B1609-C207-484C-977A-EC01455A7D7F}">
      <dsp:nvSpPr>
        <dsp:cNvPr id="0" name=""/>
        <dsp:cNvSpPr/>
      </dsp:nvSpPr>
      <dsp:spPr>
        <a:xfrm>
          <a:off x="3742904" y="1467067"/>
          <a:ext cx="1175277" cy="58763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Service</a:t>
          </a:r>
          <a:endParaRPr lang="en-US" sz="2000" i="1" kern="1200" dirty="0"/>
        </a:p>
      </dsp:txBody>
      <dsp:txXfrm>
        <a:off x="3742904" y="1467067"/>
        <a:ext cx="1175277" cy="587638"/>
      </dsp:txXfrm>
    </dsp:sp>
    <dsp:sp modelId="{54CB36AB-40E7-4010-892E-CC443B0C2551}">
      <dsp:nvSpPr>
        <dsp:cNvPr id="0" name=""/>
        <dsp:cNvSpPr/>
      </dsp:nvSpPr>
      <dsp:spPr>
        <a:xfrm>
          <a:off x="2320818" y="2301514"/>
          <a:ext cx="1175277" cy="58763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Events</a:t>
          </a:r>
          <a:endParaRPr lang="en-US" sz="2000" i="1" kern="1200" dirty="0"/>
        </a:p>
      </dsp:txBody>
      <dsp:txXfrm>
        <a:off x="2320818" y="2301514"/>
        <a:ext cx="1175277" cy="587638"/>
      </dsp:txXfrm>
    </dsp:sp>
    <dsp:sp modelId="{648674A6-2D29-4C8B-87E1-EF57452F9DF4}">
      <dsp:nvSpPr>
        <dsp:cNvPr id="0" name=""/>
        <dsp:cNvSpPr/>
      </dsp:nvSpPr>
      <dsp:spPr>
        <a:xfrm>
          <a:off x="3742904" y="2301514"/>
          <a:ext cx="1175277" cy="58763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Person</a:t>
          </a:r>
          <a:endParaRPr lang="en-US" sz="2000" i="1" kern="1200" dirty="0"/>
        </a:p>
      </dsp:txBody>
      <dsp:txXfrm>
        <a:off x="3742904" y="2301514"/>
        <a:ext cx="1175277" cy="58763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3CE794-B8DF-45B0-8806-6F47D2770BBB}">
      <dsp:nvSpPr>
        <dsp:cNvPr id="0" name=""/>
        <dsp:cNvSpPr/>
      </dsp:nvSpPr>
      <dsp:spPr>
        <a:xfrm>
          <a:off x="4010121" y="1353928"/>
          <a:ext cx="2082749" cy="5479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3439"/>
              </a:lnTo>
              <a:lnTo>
                <a:pt x="2082749" y="373439"/>
              </a:lnTo>
              <a:lnTo>
                <a:pt x="2082749" y="54799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CF1E5C-4932-45FD-B140-06791E13A6A0}">
      <dsp:nvSpPr>
        <dsp:cNvPr id="0" name=""/>
        <dsp:cNvSpPr/>
      </dsp:nvSpPr>
      <dsp:spPr>
        <a:xfrm>
          <a:off x="1873398" y="1353928"/>
          <a:ext cx="2136723" cy="551077"/>
        </a:xfrm>
        <a:custGeom>
          <a:avLst/>
          <a:gdLst/>
          <a:ahLst/>
          <a:cxnLst/>
          <a:rect l="0" t="0" r="0" b="0"/>
          <a:pathLst>
            <a:path>
              <a:moveTo>
                <a:pt x="2136723" y="0"/>
              </a:moveTo>
              <a:lnTo>
                <a:pt x="2136723" y="376526"/>
              </a:lnTo>
              <a:lnTo>
                <a:pt x="0" y="376526"/>
              </a:lnTo>
              <a:lnTo>
                <a:pt x="0" y="55107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BE457A-E965-4F0C-B4AE-5546D9337369}">
      <dsp:nvSpPr>
        <dsp:cNvPr id="0" name=""/>
        <dsp:cNvSpPr/>
      </dsp:nvSpPr>
      <dsp:spPr>
        <a:xfrm>
          <a:off x="2591029" y="157456"/>
          <a:ext cx="2838183" cy="11964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1E1F86-76A8-4078-9AB3-14E871D57B3D}">
      <dsp:nvSpPr>
        <dsp:cNvPr id="0" name=""/>
        <dsp:cNvSpPr/>
      </dsp:nvSpPr>
      <dsp:spPr>
        <a:xfrm>
          <a:off x="2800386" y="356344"/>
          <a:ext cx="2838183" cy="11964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Dua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Metode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Penetapan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Harga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Berdasarkan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Biaya</a:t>
          </a:r>
          <a:endParaRPr lang="en-US" sz="2000" kern="1200" dirty="0"/>
        </a:p>
      </dsp:txBody>
      <dsp:txXfrm>
        <a:off x="2835429" y="391387"/>
        <a:ext cx="2768097" cy="1126386"/>
      </dsp:txXfrm>
    </dsp:sp>
    <dsp:sp modelId="{F36ED63C-E2A0-4468-8157-5AF102689DE2}">
      <dsp:nvSpPr>
        <dsp:cNvPr id="0" name=""/>
        <dsp:cNvSpPr/>
      </dsp:nvSpPr>
      <dsp:spPr>
        <a:xfrm>
          <a:off x="5" y="1905006"/>
          <a:ext cx="3746786" cy="11964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C6573D-E81A-44EF-8ECD-CBE69F6DB225}">
      <dsp:nvSpPr>
        <dsp:cNvPr id="0" name=""/>
        <dsp:cNvSpPr/>
      </dsp:nvSpPr>
      <dsp:spPr>
        <a:xfrm>
          <a:off x="209361" y="2103895"/>
          <a:ext cx="3746786" cy="11964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Cost-plus pricing method </a:t>
          </a:r>
          <a:r>
            <a:rPr lang="en-US" sz="2000" kern="1200" dirty="0" smtClean="0"/>
            <a:t>(</a:t>
          </a:r>
          <a:r>
            <a:rPr lang="en-US" sz="2000" kern="1200" dirty="0" err="1" smtClean="0"/>
            <a:t>metode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penetapan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harga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biaya</a:t>
          </a:r>
          <a:r>
            <a:rPr lang="en-US" sz="2000" kern="1200" dirty="0" smtClean="0"/>
            <a:t> plus)</a:t>
          </a:r>
          <a:endParaRPr lang="en-US" sz="2000" kern="1200" dirty="0"/>
        </a:p>
      </dsp:txBody>
      <dsp:txXfrm>
        <a:off x="244404" y="2138938"/>
        <a:ext cx="3676700" cy="1126386"/>
      </dsp:txXfrm>
    </dsp:sp>
    <dsp:sp modelId="{484200FD-722F-41A6-81C4-2A80E5C956D6}">
      <dsp:nvSpPr>
        <dsp:cNvPr id="0" name=""/>
        <dsp:cNvSpPr/>
      </dsp:nvSpPr>
      <dsp:spPr>
        <a:xfrm>
          <a:off x="4168463" y="1901919"/>
          <a:ext cx="3848816" cy="119647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FFE2EF-8B53-4873-94BD-840BF9723570}">
      <dsp:nvSpPr>
        <dsp:cNvPr id="0" name=""/>
        <dsp:cNvSpPr/>
      </dsp:nvSpPr>
      <dsp:spPr>
        <a:xfrm>
          <a:off x="4377819" y="2100808"/>
          <a:ext cx="3848816" cy="11964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Mark-up pricing method </a:t>
          </a:r>
          <a:r>
            <a:rPr lang="en-US" sz="2000" kern="1200" dirty="0" smtClean="0"/>
            <a:t>(</a:t>
          </a:r>
          <a:r>
            <a:rPr lang="en-US" sz="2000" kern="1200" dirty="0" err="1" smtClean="0"/>
            <a:t>metode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penetapan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harga</a:t>
          </a:r>
          <a:r>
            <a:rPr lang="en-US" sz="2000" kern="1200" dirty="0" smtClean="0"/>
            <a:t> </a:t>
          </a:r>
          <a:r>
            <a:rPr lang="en-US" sz="2000" i="1" kern="1200" dirty="0" smtClean="0"/>
            <a:t>mark-up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4412862" y="2135851"/>
        <a:ext cx="3778730" cy="112638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C716A2-B44A-44F4-8D77-53A399F8F642}">
      <dsp:nvSpPr>
        <dsp:cNvPr id="0" name=""/>
        <dsp:cNvSpPr/>
      </dsp:nvSpPr>
      <dsp:spPr>
        <a:xfrm>
          <a:off x="3171363" y="2247900"/>
          <a:ext cx="346600" cy="19813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3300" y="0"/>
              </a:lnTo>
              <a:lnTo>
                <a:pt x="173300" y="1981330"/>
              </a:lnTo>
              <a:lnTo>
                <a:pt x="346600" y="198133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3294378" y="3188279"/>
        <a:ext cx="100570" cy="100570"/>
      </dsp:txXfrm>
    </dsp:sp>
    <dsp:sp modelId="{B0779026-B7F0-431E-B47B-4BA74C48A4D0}">
      <dsp:nvSpPr>
        <dsp:cNvPr id="0" name=""/>
        <dsp:cNvSpPr/>
      </dsp:nvSpPr>
      <dsp:spPr>
        <a:xfrm>
          <a:off x="3171363" y="2247900"/>
          <a:ext cx="346600" cy="13208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3300" y="0"/>
              </a:lnTo>
              <a:lnTo>
                <a:pt x="173300" y="1320886"/>
              </a:lnTo>
              <a:lnTo>
                <a:pt x="346600" y="132088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3310523" y="2874203"/>
        <a:ext cx="68280" cy="68280"/>
      </dsp:txXfrm>
    </dsp:sp>
    <dsp:sp modelId="{FA7CCC31-1527-4013-8017-E4B25576644F}">
      <dsp:nvSpPr>
        <dsp:cNvPr id="0" name=""/>
        <dsp:cNvSpPr/>
      </dsp:nvSpPr>
      <dsp:spPr>
        <a:xfrm>
          <a:off x="3171363" y="2247900"/>
          <a:ext cx="346600" cy="6604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3300" y="0"/>
              </a:lnTo>
              <a:lnTo>
                <a:pt x="173300" y="660443"/>
              </a:lnTo>
              <a:lnTo>
                <a:pt x="346600" y="66044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3326017" y="2559475"/>
        <a:ext cx="37293" cy="37293"/>
      </dsp:txXfrm>
    </dsp:sp>
    <dsp:sp modelId="{49EBA916-E181-4D68-9CC3-61C87CD75ED9}">
      <dsp:nvSpPr>
        <dsp:cNvPr id="0" name=""/>
        <dsp:cNvSpPr/>
      </dsp:nvSpPr>
      <dsp:spPr>
        <a:xfrm>
          <a:off x="3171363" y="2202180"/>
          <a:ext cx="34660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6600" y="4572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3335998" y="2239234"/>
        <a:ext cx="17330" cy="17330"/>
      </dsp:txXfrm>
    </dsp:sp>
    <dsp:sp modelId="{8F8F8239-33E1-4518-B35D-7EA19316F23A}">
      <dsp:nvSpPr>
        <dsp:cNvPr id="0" name=""/>
        <dsp:cNvSpPr/>
      </dsp:nvSpPr>
      <dsp:spPr>
        <a:xfrm>
          <a:off x="3171363" y="1587456"/>
          <a:ext cx="346600" cy="660443"/>
        </a:xfrm>
        <a:custGeom>
          <a:avLst/>
          <a:gdLst/>
          <a:ahLst/>
          <a:cxnLst/>
          <a:rect l="0" t="0" r="0" b="0"/>
          <a:pathLst>
            <a:path>
              <a:moveTo>
                <a:pt x="0" y="660443"/>
              </a:moveTo>
              <a:lnTo>
                <a:pt x="173300" y="660443"/>
              </a:lnTo>
              <a:lnTo>
                <a:pt x="173300" y="0"/>
              </a:lnTo>
              <a:lnTo>
                <a:pt x="346600" y="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3326017" y="1899031"/>
        <a:ext cx="37293" cy="37293"/>
      </dsp:txXfrm>
    </dsp:sp>
    <dsp:sp modelId="{31C1291F-EC5E-49D5-8818-7F7C1475952D}">
      <dsp:nvSpPr>
        <dsp:cNvPr id="0" name=""/>
        <dsp:cNvSpPr/>
      </dsp:nvSpPr>
      <dsp:spPr>
        <a:xfrm>
          <a:off x="3171363" y="927013"/>
          <a:ext cx="346600" cy="1320886"/>
        </a:xfrm>
        <a:custGeom>
          <a:avLst/>
          <a:gdLst/>
          <a:ahLst/>
          <a:cxnLst/>
          <a:rect l="0" t="0" r="0" b="0"/>
          <a:pathLst>
            <a:path>
              <a:moveTo>
                <a:pt x="0" y="1320886"/>
              </a:moveTo>
              <a:lnTo>
                <a:pt x="173300" y="1320886"/>
              </a:lnTo>
              <a:lnTo>
                <a:pt x="173300" y="0"/>
              </a:lnTo>
              <a:lnTo>
                <a:pt x="346600" y="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3310523" y="1553316"/>
        <a:ext cx="68280" cy="68280"/>
      </dsp:txXfrm>
    </dsp:sp>
    <dsp:sp modelId="{1BE84A33-C8A6-420D-B983-14B23CB0199A}">
      <dsp:nvSpPr>
        <dsp:cNvPr id="0" name=""/>
        <dsp:cNvSpPr/>
      </dsp:nvSpPr>
      <dsp:spPr>
        <a:xfrm>
          <a:off x="3171363" y="266569"/>
          <a:ext cx="346600" cy="1981330"/>
        </a:xfrm>
        <a:custGeom>
          <a:avLst/>
          <a:gdLst/>
          <a:ahLst/>
          <a:cxnLst/>
          <a:rect l="0" t="0" r="0" b="0"/>
          <a:pathLst>
            <a:path>
              <a:moveTo>
                <a:pt x="0" y="1981330"/>
              </a:moveTo>
              <a:lnTo>
                <a:pt x="173300" y="1981330"/>
              </a:lnTo>
              <a:lnTo>
                <a:pt x="173300" y="0"/>
              </a:lnTo>
              <a:lnTo>
                <a:pt x="346600" y="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3294378" y="1206949"/>
        <a:ext cx="100570" cy="100570"/>
      </dsp:txXfrm>
    </dsp:sp>
    <dsp:sp modelId="{441C44EF-C3B8-45E9-8C9D-4228839ED684}">
      <dsp:nvSpPr>
        <dsp:cNvPr id="0" name=""/>
        <dsp:cNvSpPr/>
      </dsp:nvSpPr>
      <dsp:spPr>
        <a:xfrm rot="16200000">
          <a:off x="671283" y="1614719"/>
          <a:ext cx="3733799" cy="126636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Faktor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Perlu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Diperhatikan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dalam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Mempertimbangkan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Pemilihan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Penentuan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Lokasi</a:t>
          </a:r>
          <a:r>
            <a:rPr lang="en-US" sz="2000" kern="1200" dirty="0" smtClean="0"/>
            <a:t> Perusahaan</a:t>
          </a:r>
          <a:endParaRPr lang="en-US" sz="2000" kern="1200" dirty="0"/>
        </a:p>
      </dsp:txBody>
      <dsp:txXfrm>
        <a:off x="671283" y="1614719"/>
        <a:ext cx="3733799" cy="1266360"/>
      </dsp:txXfrm>
    </dsp:sp>
    <dsp:sp modelId="{D1BC6C2E-127B-4EED-9F06-D0737CDDA67D}">
      <dsp:nvSpPr>
        <dsp:cNvPr id="0" name=""/>
        <dsp:cNvSpPr/>
      </dsp:nvSpPr>
      <dsp:spPr>
        <a:xfrm>
          <a:off x="3517964" y="2392"/>
          <a:ext cx="2578033" cy="52835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Akses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3517964" y="2392"/>
        <a:ext cx="2578033" cy="528354"/>
      </dsp:txXfrm>
    </dsp:sp>
    <dsp:sp modelId="{5F1FE8CA-E13D-4431-91CD-CBCCB94E5B38}">
      <dsp:nvSpPr>
        <dsp:cNvPr id="0" name=""/>
        <dsp:cNvSpPr/>
      </dsp:nvSpPr>
      <dsp:spPr>
        <a:xfrm>
          <a:off x="3517964" y="662835"/>
          <a:ext cx="2578033" cy="52835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Visibilitas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3517964" y="662835"/>
        <a:ext cx="2578033" cy="528354"/>
      </dsp:txXfrm>
    </dsp:sp>
    <dsp:sp modelId="{855E5B0E-6D0E-43C8-AE0F-177502DBD23D}">
      <dsp:nvSpPr>
        <dsp:cNvPr id="0" name=""/>
        <dsp:cNvSpPr/>
      </dsp:nvSpPr>
      <dsp:spPr>
        <a:xfrm>
          <a:off x="3517964" y="1323279"/>
          <a:ext cx="2578033" cy="52835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Lalu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lintas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traffic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3517964" y="1323279"/>
        <a:ext cx="2578033" cy="528354"/>
      </dsp:txXfrm>
    </dsp:sp>
    <dsp:sp modelId="{7DE524F1-25D1-4F2B-91DB-200B46C8EA9A}">
      <dsp:nvSpPr>
        <dsp:cNvPr id="0" name=""/>
        <dsp:cNvSpPr/>
      </dsp:nvSpPr>
      <dsp:spPr>
        <a:xfrm>
          <a:off x="3517964" y="1983722"/>
          <a:ext cx="2578033" cy="52835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Ekspansi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3517964" y="1983722"/>
        <a:ext cx="2578033" cy="528354"/>
      </dsp:txXfrm>
    </dsp:sp>
    <dsp:sp modelId="{680000E6-95DA-4DE1-9FDA-69C20B2B56D0}">
      <dsp:nvSpPr>
        <dsp:cNvPr id="0" name=""/>
        <dsp:cNvSpPr/>
      </dsp:nvSpPr>
      <dsp:spPr>
        <a:xfrm>
          <a:off x="3517964" y="2644166"/>
          <a:ext cx="2578033" cy="52835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Lingkungan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3517964" y="2644166"/>
        <a:ext cx="2578033" cy="528354"/>
      </dsp:txXfrm>
    </dsp:sp>
    <dsp:sp modelId="{7DB3B710-D99C-444E-950C-1584AEC3DD36}">
      <dsp:nvSpPr>
        <dsp:cNvPr id="0" name=""/>
        <dsp:cNvSpPr/>
      </dsp:nvSpPr>
      <dsp:spPr>
        <a:xfrm>
          <a:off x="3517964" y="3304609"/>
          <a:ext cx="2578033" cy="52835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Persaingan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3517964" y="3304609"/>
        <a:ext cx="2578033" cy="528354"/>
      </dsp:txXfrm>
    </dsp:sp>
    <dsp:sp modelId="{AC89A505-A8EA-4628-9FFF-53E8C9B8CFC9}">
      <dsp:nvSpPr>
        <dsp:cNvPr id="0" name=""/>
        <dsp:cNvSpPr/>
      </dsp:nvSpPr>
      <dsp:spPr>
        <a:xfrm>
          <a:off x="3517964" y="3965052"/>
          <a:ext cx="2578033" cy="52835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Peraturan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pemerintah</a:t>
          </a:r>
          <a:endParaRPr lang="en-US" sz="2000" kern="1200" dirty="0"/>
        </a:p>
      </dsp:txBody>
      <dsp:txXfrm>
        <a:off x="3517964" y="3965052"/>
        <a:ext cx="2578033" cy="52835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EA79D7-C433-4308-99AC-4A3E2E8CBC2D}">
      <dsp:nvSpPr>
        <dsp:cNvPr id="0" name=""/>
        <dsp:cNvSpPr/>
      </dsp:nvSpPr>
      <dsp:spPr>
        <a:xfrm>
          <a:off x="4205235" y="1672903"/>
          <a:ext cx="3302131" cy="523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6980"/>
              </a:lnTo>
              <a:lnTo>
                <a:pt x="3302131" y="356980"/>
              </a:lnTo>
              <a:lnTo>
                <a:pt x="3302131" y="52383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4CD2BB-F92F-41F3-87DC-EF7874DD8E2E}">
      <dsp:nvSpPr>
        <dsp:cNvPr id="0" name=""/>
        <dsp:cNvSpPr/>
      </dsp:nvSpPr>
      <dsp:spPr>
        <a:xfrm>
          <a:off x="4205235" y="1672903"/>
          <a:ext cx="1100710" cy="523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6980"/>
              </a:lnTo>
              <a:lnTo>
                <a:pt x="1100710" y="356980"/>
              </a:lnTo>
              <a:lnTo>
                <a:pt x="1100710" y="52383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226547-84BE-4DF8-8495-A0E0C7D3D71D}">
      <dsp:nvSpPr>
        <dsp:cNvPr id="0" name=""/>
        <dsp:cNvSpPr/>
      </dsp:nvSpPr>
      <dsp:spPr>
        <a:xfrm>
          <a:off x="3104524" y="1672903"/>
          <a:ext cx="1100710" cy="523838"/>
        </a:xfrm>
        <a:custGeom>
          <a:avLst/>
          <a:gdLst/>
          <a:ahLst/>
          <a:cxnLst/>
          <a:rect l="0" t="0" r="0" b="0"/>
          <a:pathLst>
            <a:path>
              <a:moveTo>
                <a:pt x="1100710" y="0"/>
              </a:moveTo>
              <a:lnTo>
                <a:pt x="1100710" y="356980"/>
              </a:lnTo>
              <a:lnTo>
                <a:pt x="0" y="356980"/>
              </a:lnTo>
              <a:lnTo>
                <a:pt x="0" y="52383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C63CD9-1C82-48F9-90BC-DE8BF8DD6657}">
      <dsp:nvSpPr>
        <dsp:cNvPr id="0" name=""/>
        <dsp:cNvSpPr/>
      </dsp:nvSpPr>
      <dsp:spPr>
        <a:xfrm>
          <a:off x="903103" y="1672903"/>
          <a:ext cx="3302131" cy="523838"/>
        </a:xfrm>
        <a:custGeom>
          <a:avLst/>
          <a:gdLst/>
          <a:ahLst/>
          <a:cxnLst/>
          <a:rect l="0" t="0" r="0" b="0"/>
          <a:pathLst>
            <a:path>
              <a:moveTo>
                <a:pt x="3302131" y="0"/>
              </a:moveTo>
              <a:lnTo>
                <a:pt x="3302131" y="356980"/>
              </a:lnTo>
              <a:lnTo>
                <a:pt x="0" y="356980"/>
              </a:lnTo>
              <a:lnTo>
                <a:pt x="0" y="52383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726927-7076-4261-B4DF-FA97BF321524}">
      <dsp:nvSpPr>
        <dsp:cNvPr id="0" name=""/>
        <dsp:cNvSpPr/>
      </dsp:nvSpPr>
      <dsp:spPr>
        <a:xfrm>
          <a:off x="3047997" y="431799"/>
          <a:ext cx="2314475" cy="124110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EF5DFB-2208-4E9B-A4C5-A3F770AC970C}">
      <dsp:nvSpPr>
        <dsp:cNvPr id="0" name=""/>
        <dsp:cNvSpPr/>
      </dsp:nvSpPr>
      <dsp:spPr>
        <a:xfrm>
          <a:off x="3248126" y="621922"/>
          <a:ext cx="2314475" cy="12411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/>
            <a:t>Empat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Tipe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dari</a:t>
          </a:r>
          <a:r>
            <a:rPr lang="en-US" sz="2000" b="1" kern="1200" dirty="0" smtClean="0"/>
            <a:t> Proses </a:t>
          </a:r>
          <a:r>
            <a:rPr lang="en-US" sz="2000" b="1" kern="1200" dirty="0" err="1" smtClean="0"/>
            <a:t>Suatu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Jasa</a:t>
          </a:r>
          <a:endParaRPr lang="en-US" sz="2000" b="1" kern="1200" dirty="0"/>
        </a:p>
      </dsp:txBody>
      <dsp:txXfrm>
        <a:off x="3284477" y="658273"/>
        <a:ext cx="2241773" cy="1168402"/>
      </dsp:txXfrm>
    </dsp:sp>
    <dsp:sp modelId="{A471020C-8C9A-4393-9542-18725FBCD48B}">
      <dsp:nvSpPr>
        <dsp:cNvPr id="0" name=""/>
        <dsp:cNvSpPr/>
      </dsp:nvSpPr>
      <dsp:spPr>
        <a:xfrm>
          <a:off x="2522" y="2196742"/>
          <a:ext cx="1801162" cy="19565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B22A6A-1C18-428F-8652-63296E1C4A1F}">
      <dsp:nvSpPr>
        <dsp:cNvPr id="0" name=""/>
        <dsp:cNvSpPr/>
      </dsp:nvSpPr>
      <dsp:spPr>
        <a:xfrm>
          <a:off x="202651" y="2386864"/>
          <a:ext cx="1801162" cy="19565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People processing </a:t>
          </a:r>
          <a:r>
            <a:rPr lang="en-US" sz="2000" kern="1200" dirty="0" smtClean="0"/>
            <a:t>(orang-orang yang </a:t>
          </a:r>
          <a:r>
            <a:rPr lang="en-US" sz="2000" kern="1200" dirty="0" err="1" smtClean="0"/>
            <a:t>memproses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255405" y="2439618"/>
        <a:ext cx="1695654" cy="1851027"/>
      </dsp:txXfrm>
    </dsp:sp>
    <dsp:sp modelId="{50DC7860-9FF0-4B03-8DEB-2462564FBF60}">
      <dsp:nvSpPr>
        <dsp:cNvPr id="0" name=""/>
        <dsp:cNvSpPr/>
      </dsp:nvSpPr>
      <dsp:spPr>
        <a:xfrm>
          <a:off x="2203943" y="2196742"/>
          <a:ext cx="1801162" cy="19565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D11BD1-22E6-42B9-BDA3-C3B431D101C8}">
      <dsp:nvSpPr>
        <dsp:cNvPr id="0" name=""/>
        <dsp:cNvSpPr/>
      </dsp:nvSpPr>
      <dsp:spPr>
        <a:xfrm>
          <a:off x="2404072" y="2386864"/>
          <a:ext cx="1801162" cy="19565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Possession processing </a:t>
          </a:r>
          <a:r>
            <a:rPr lang="en-US" sz="2000" kern="1200" dirty="0" smtClean="0"/>
            <a:t>(proses </a:t>
          </a:r>
          <a:r>
            <a:rPr lang="en-US" sz="2000" kern="1200" dirty="0" err="1" smtClean="0"/>
            <a:t>kepemilikan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2456826" y="2439618"/>
        <a:ext cx="1695654" cy="1851027"/>
      </dsp:txXfrm>
    </dsp:sp>
    <dsp:sp modelId="{0EE867B4-D5BF-44A5-B9DC-8F95454B7B7F}">
      <dsp:nvSpPr>
        <dsp:cNvPr id="0" name=""/>
        <dsp:cNvSpPr/>
      </dsp:nvSpPr>
      <dsp:spPr>
        <a:xfrm>
          <a:off x="4405364" y="2196742"/>
          <a:ext cx="1801162" cy="19565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474065-824C-4B61-8794-2C9A5470DBED}">
      <dsp:nvSpPr>
        <dsp:cNvPr id="0" name=""/>
        <dsp:cNvSpPr/>
      </dsp:nvSpPr>
      <dsp:spPr>
        <a:xfrm>
          <a:off x="4605493" y="2386864"/>
          <a:ext cx="1801162" cy="19565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Mental stimulus processing </a:t>
          </a:r>
          <a:r>
            <a:rPr lang="en-US" sz="2000" kern="1200" dirty="0" smtClean="0"/>
            <a:t>(</a:t>
          </a:r>
          <a:r>
            <a:rPr lang="en-US" sz="2000" kern="1200" dirty="0" err="1" smtClean="0"/>
            <a:t>pemrosesan</a:t>
          </a:r>
          <a:r>
            <a:rPr lang="en-US" sz="2000" kern="1200" dirty="0" smtClean="0"/>
            <a:t> stimulus mental)</a:t>
          </a:r>
          <a:endParaRPr lang="en-US" sz="2000" kern="1200" dirty="0"/>
        </a:p>
      </dsp:txBody>
      <dsp:txXfrm>
        <a:off x="4658247" y="2439618"/>
        <a:ext cx="1695654" cy="1851027"/>
      </dsp:txXfrm>
    </dsp:sp>
    <dsp:sp modelId="{65930325-B2BF-4900-BDF6-2F10B9F52237}">
      <dsp:nvSpPr>
        <dsp:cNvPr id="0" name=""/>
        <dsp:cNvSpPr/>
      </dsp:nvSpPr>
      <dsp:spPr>
        <a:xfrm>
          <a:off x="6606785" y="2196742"/>
          <a:ext cx="1801162" cy="195653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9B9622-C723-461A-90BA-3DA04AC8AD31}">
      <dsp:nvSpPr>
        <dsp:cNvPr id="0" name=""/>
        <dsp:cNvSpPr/>
      </dsp:nvSpPr>
      <dsp:spPr>
        <a:xfrm>
          <a:off x="6806914" y="2386864"/>
          <a:ext cx="1801162" cy="19565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/>
            <a:t>Information processing </a:t>
          </a:r>
          <a:r>
            <a:rPr lang="en-US" sz="2000" kern="1200" dirty="0" smtClean="0"/>
            <a:t>(</a:t>
          </a:r>
          <a:r>
            <a:rPr lang="en-US" sz="2000" kern="1200" dirty="0" err="1" smtClean="0"/>
            <a:t>memproses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informasi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6859668" y="2439618"/>
        <a:ext cx="1695654" cy="185102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6BDF5B-BF6B-450C-B3F0-02A6DCD0BC5F}">
      <dsp:nvSpPr>
        <dsp:cNvPr id="0" name=""/>
        <dsp:cNvSpPr/>
      </dsp:nvSpPr>
      <dsp:spPr>
        <a:xfrm>
          <a:off x="317170" y="1069"/>
          <a:ext cx="7401416" cy="6728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Pasar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sasaran</a:t>
          </a:r>
          <a:endParaRPr lang="en-US" sz="2000" kern="1200" dirty="0"/>
        </a:p>
      </dsp:txBody>
      <dsp:txXfrm>
        <a:off x="317170" y="1069"/>
        <a:ext cx="7401416" cy="672856"/>
      </dsp:txXfrm>
    </dsp:sp>
    <dsp:sp modelId="{DC2D3373-8F70-4DFC-865A-3A3FB765308F}">
      <dsp:nvSpPr>
        <dsp:cNvPr id="0" name=""/>
        <dsp:cNvSpPr/>
      </dsp:nvSpPr>
      <dsp:spPr>
        <a:xfrm>
          <a:off x="317170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960ABA-F975-49A5-8767-77465180A89D}">
      <dsp:nvSpPr>
        <dsp:cNvPr id="0" name=""/>
        <dsp:cNvSpPr/>
      </dsp:nvSpPr>
      <dsp:spPr>
        <a:xfrm>
          <a:off x="1357480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764144"/>
            <a:satOff val="3062"/>
            <a:lumOff val="664"/>
            <a:alphaOff val="0"/>
          </a:schemeClr>
        </a:solidFill>
        <a:ln w="25400" cap="flat" cmpd="sng" algn="ctr">
          <a:solidFill>
            <a:schemeClr val="accent5">
              <a:hueOff val="-764144"/>
              <a:satOff val="3062"/>
              <a:lumOff val="6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4868E0-EA0D-42A9-9A8F-6ACD7F975D9D}">
      <dsp:nvSpPr>
        <dsp:cNvPr id="0" name=""/>
        <dsp:cNvSpPr/>
      </dsp:nvSpPr>
      <dsp:spPr>
        <a:xfrm>
          <a:off x="2398612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1528289"/>
            <a:satOff val="6125"/>
            <a:lumOff val="1327"/>
            <a:alphaOff val="0"/>
          </a:schemeClr>
        </a:solidFill>
        <a:ln w="25400" cap="flat" cmpd="sng" algn="ctr">
          <a:solidFill>
            <a:schemeClr val="accent5">
              <a:hueOff val="-1528289"/>
              <a:satOff val="6125"/>
              <a:lumOff val="132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628697-8E80-4F64-9E32-D3D0A20EE6B4}">
      <dsp:nvSpPr>
        <dsp:cNvPr id="0" name=""/>
        <dsp:cNvSpPr/>
      </dsp:nvSpPr>
      <dsp:spPr>
        <a:xfrm>
          <a:off x="3438923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2292433"/>
            <a:satOff val="9187"/>
            <a:lumOff val="1991"/>
            <a:alphaOff val="0"/>
          </a:schemeClr>
        </a:solidFill>
        <a:ln w="25400" cap="flat" cmpd="sng" algn="ctr">
          <a:solidFill>
            <a:schemeClr val="accent5">
              <a:hueOff val="-2292433"/>
              <a:satOff val="9187"/>
              <a:lumOff val="19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604EE5-85C2-4D95-82B5-4301BAAADFE5}">
      <dsp:nvSpPr>
        <dsp:cNvPr id="0" name=""/>
        <dsp:cNvSpPr/>
      </dsp:nvSpPr>
      <dsp:spPr>
        <a:xfrm>
          <a:off x="4480055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3056578"/>
            <a:satOff val="12250"/>
            <a:lumOff val="2655"/>
            <a:alphaOff val="0"/>
          </a:schemeClr>
        </a:solidFill>
        <a:ln w="25400" cap="flat" cmpd="sng" algn="ctr">
          <a:solidFill>
            <a:schemeClr val="accent5">
              <a:hueOff val="-3056578"/>
              <a:satOff val="12250"/>
              <a:lumOff val="26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BD5555-DA58-40BD-A395-DAA909F5BD5B}">
      <dsp:nvSpPr>
        <dsp:cNvPr id="0" name=""/>
        <dsp:cNvSpPr/>
      </dsp:nvSpPr>
      <dsp:spPr>
        <a:xfrm>
          <a:off x="5520365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3820722"/>
            <a:satOff val="15312"/>
            <a:lumOff val="3318"/>
            <a:alphaOff val="0"/>
          </a:schemeClr>
        </a:solidFill>
        <a:ln w="25400" cap="flat" cmpd="sng" algn="ctr">
          <a:solidFill>
            <a:schemeClr val="accent5">
              <a:hueOff val="-3820722"/>
              <a:satOff val="15312"/>
              <a:lumOff val="33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2CAA2-0146-4AAA-AE94-982BC5CC9FA0}">
      <dsp:nvSpPr>
        <dsp:cNvPr id="0" name=""/>
        <dsp:cNvSpPr/>
      </dsp:nvSpPr>
      <dsp:spPr>
        <a:xfrm>
          <a:off x="6561498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4584866"/>
            <a:satOff val="18374"/>
            <a:lumOff val="3982"/>
            <a:alphaOff val="0"/>
          </a:schemeClr>
        </a:solidFill>
        <a:ln w="25400" cap="flat" cmpd="sng" algn="ctr">
          <a:solidFill>
            <a:schemeClr val="accent5">
              <a:hueOff val="-4584866"/>
              <a:satOff val="18374"/>
              <a:lumOff val="39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A0840D-850E-472E-933A-E224FDD194C5}">
      <dsp:nvSpPr>
        <dsp:cNvPr id="0" name=""/>
        <dsp:cNvSpPr/>
      </dsp:nvSpPr>
      <dsp:spPr>
        <a:xfrm>
          <a:off x="317170" y="810988"/>
          <a:ext cx="7497634" cy="10965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Tujuan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perusahaan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tercapai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jika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mereka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mendefinisikan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pasar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sasaran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dengan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menyiapkan</a:t>
          </a:r>
          <a:r>
            <a:rPr lang="en-US" sz="2000" kern="1200" dirty="0" smtClean="0"/>
            <a:t> program </a:t>
          </a:r>
          <a:r>
            <a:rPr lang="en-US" sz="2000" kern="1200" dirty="0" err="1" smtClean="0"/>
            <a:t>pemasaran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sesuai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dengan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kebutuhan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317170" y="810988"/>
        <a:ext cx="7497634" cy="1096506"/>
      </dsp:txXfrm>
    </dsp:sp>
    <dsp:sp modelId="{0901DEE1-8EEF-4833-B145-FEE26BE81652}">
      <dsp:nvSpPr>
        <dsp:cNvPr id="0" name=""/>
        <dsp:cNvSpPr/>
      </dsp:nvSpPr>
      <dsp:spPr>
        <a:xfrm>
          <a:off x="317170" y="2124187"/>
          <a:ext cx="7401416" cy="6728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Kebutuhan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endParaRPr lang="en-US" sz="2000" kern="1200" dirty="0"/>
        </a:p>
      </dsp:txBody>
      <dsp:txXfrm>
        <a:off x="317170" y="2124187"/>
        <a:ext cx="7401416" cy="672856"/>
      </dsp:txXfrm>
    </dsp:sp>
    <dsp:sp modelId="{0C4E382F-079A-4AE7-AE4F-A4C6A8E45BEC}">
      <dsp:nvSpPr>
        <dsp:cNvPr id="0" name=""/>
        <dsp:cNvSpPr/>
      </dsp:nvSpPr>
      <dsp:spPr>
        <a:xfrm>
          <a:off x="317170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5349011"/>
            <a:satOff val="21437"/>
            <a:lumOff val="4646"/>
            <a:alphaOff val="0"/>
          </a:schemeClr>
        </a:solidFill>
        <a:ln w="25400" cap="flat" cmpd="sng" algn="ctr">
          <a:solidFill>
            <a:schemeClr val="accent5">
              <a:hueOff val="-5349011"/>
              <a:satOff val="21437"/>
              <a:lumOff val="46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99900E-221C-4DD6-A4C4-446967A03087}">
      <dsp:nvSpPr>
        <dsp:cNvPr id="0" name=""/>
        <dsp:cNvSpPr/>
      </dsp:nvSpPr>
      <dsp:spPr>
        <a:xfrm>
          <a:off x="1357480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6113155"/>
            <a:satOff val="24499"/>
            <a:lumOff val="5310"/>
            <a:alphaOff val="0"/>
          </a:schemeClr>
        </a:solidFill>
        <a:ln w="25400" cap="flat" cmpd="sng" algn="ctr">
          <a:solidFill>
            <a:schemeClr val="accent5">
              <a:hueOff val="-6113155"/>
              <a:satOff val="24499"/>
              <a:lumOff val="53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7D0794-48DD-4233-810E-534E0811C38E}">
      <dsp:nvSpPr>
        <dsp:cNvPr id="0" name=""/>
        <dsp:cNvSpPr/>
      </dsp:nvSpPr>
      <dsp:spPr>
        <a:xfrm>
          <a:off x="2398612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6877299"/>
            <a:satOff val="27561"/>
            <a:lumOff val="5973"/>
            <a:alphaOff val="0"/>
          </a:schemeClr>
        </a:solidFill>
        <a:ln w="25400" cap="flat" cmpd="sng" algn="ctr">
          <a:solidFill>
            <a:schemeClr val="accent5">
              <a:hueOff val="-6877299"/>
              <a:satOff val="27561"/>
              <a:lumOff val="59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B43E23-CE1F-4764-85BC-030C8B9B5B9B}">
      <dsp:nvSpPr>
        <dsp:cNvPr id="0" name=""/>
        <dsp:cNvSpPr/>
      </dsp:nvSpPr>
      <dsp:spPr>
        <a:xfrm>
          <a:off x="3438923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7641443"/>
            <a:satOff val="30624"/>
            <a:lumOff val="6637"/>
            <a:alphaOff val="0"/>
          </a:schemeClr>
        </a:solidFill>
        <a:ln w="25400" cap="flat" cmpd="sng" algn="ctr">
          <a:solidFill>
            <a:schemeClr val="accent5">
              <a:hueOff val="-7641443"/>
              <a:satOff val="30624"/>
              <a:lumOff val="66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E9CA64-F913-4ED9-A397-77A7A3E4F9C8}">
      <dsp:nvSpPr>
        <dsp:cNvPr id="0" name=""/>
        <dsp:cNvSpPr/>
      </dsp:nvSpPr>
      <dsp:spPr>
        <a:xfrm>
          <a:off x="4480055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8405587"/>
            <a:satOff val="33686"/>
            <a:lumOff val="7301"/>
            <a:alphaOff val="0"/>
          </a:schemeClr>
        </a:solidFill>
        <a:ln w="25400" cap="flat" cmpd="sng" algn="ctr">
          <a:solidFill>
            <a:schemeClr val="accent5">
              <a:hueOff val="-8405587"/>
              <a:satOff val="33686"/>
              <a:lumOff val="73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F00856-D056-4E63-A886-92B740EDAF4C}">
      <dsp:nvSpPr>
        <dsp:cNvPr id="0" name=""/>
        <dsp:cNvSpPr/>
      </dsp:nvSpPr>
      <dsp:spPr>
        <a:xfrm>
          <a:off x="5520365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9169732"/>
            <a:satOff val="36749"/>
            <a:lumOff val="7964"/>
            <a:alphaOff val="0"/>
          </a:schemeClr>
        </a:solidFill>
        <a:ln w="25400" cap="flat" cmpd="sng" algn="ctr">
          <a:solidFill>
            <a:schemeClr val="accent5">
              <a:hueOff val="-9169732"/>
              <a:satOff val="36749"/>
              <a:lumOff val="79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D4A0B-5A26-4E45-A911-1352B5CB4F7C}">
      <dsp:nvSpPr>
        <dsp:cNvPr id="0" name=""/>
        <dsp:cNvSpPr/>
      </dsp:nvSpPr>
      <dsp:spPr>
        <a:xfrm>
          <a:off x="6561498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9F8FC2-59E7-41E5-BE9A-E069AF1385B0}">
      <dsp:nvSpPr>
        <dsp:cNvPr id="0" name=""/>
        <dsp:cNvSpPr/>
      </dsp:nvSpPr>
      <dsp:spPr>
        <a:xfrm>
          <a:off x="317170" y="2934106"/>
          <a:ext cx="7497634" cy="10965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Kunci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keberhasilan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dalam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konsep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pemasaran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adalah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memenuhi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kebutuhan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secara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lebih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baik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daripada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dilakukan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pesaing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317170" y="2934106"/>
        <a:ext cx="7497634" cy="10965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6BDF5B-BF6B-450C-B3F0-02A6DCD0BC5F}">
      <dsp:nvSpPr>
        <dsp:cNvPr id="0" name=""/>
        <dsp:cNvSpPr/>
      </dsp:nvSpPr>
      <dsp:spPr>
        <a:xfrm>
          <a:off x="317170" y="1069"/>
          <a:ext cx="7401416" cy="6728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Pemasaran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terpadu</a:t>
          </a:r>
          <a:endParaRPr lang="en-US" sz="2000" kern="1200" dirty="0"/>
        </a:p>
      </dsp:txBody>
      <dsp:txXfrm>
        <a:off x="317170" y="1069"/>
        <a:ext cx="7401416" cy="672856"/>
      </dsp:txXfrm>
    </dsp:sp>
    <dsp:sp modelId="{DC2D3373-8F70-4DFC-865A-3A3FB765308F}">
      <dsp:nvSpPr>
        <dsp:cNvPr id="0" name=""/>
        <dsp:cNvSpPr/>
      </dsp:nvSpPr>
      <dsp:spPr>
        <a:xfrm>
          <a:off x="317170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960ABA-F975-49A5-8767-77465180A89D}">
      <dsp:nvSpPr>
        <dsp:cNvPr id="0" name=""/>
        <dsp:cNvSpPr/>
      </dsp:nvSpPr>
      <dsp:spPr>
        <a:xfrm>
          <a:off x="1357480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764144"/>
            <a:satOff val="3062"/>
            <a:lumOff val="664"/>
            <a:alphaOff val="0"/>
          </a:schemeClr>
        </a:solidFill>
        <a:ln w="25400" cap="flat" cmpd="sng" algn="ctr">
          <a:solidFill>
            <a:schemeClr val="accent5">
              <a:hueOff val="-764144"/>
              <a:satOff val="3062"/>
              <a:lumOff val="6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4868E0-EA0D-42A9-9A8F-6ACD7F975D9D}">
      <dsp:nvSpPr>
        <dsp:cNvPr id="0" name=""/>
        <dsp:cNvSpPr/>
      </dsp:nvSpPr>
      <dsp:spPr>
        <a:xfrm>
          <a:off x="2398612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1528289"/>
            <a:satOff val="6125"/>
            <a:lumOff val="1327"/>
            <a:alphaOff val="0"/>
          </a:schemeClr>
        </a:solidFill>
        <a:ln w="25400" cap="flat" cmpd="sng" algn="ctr">
          <a:solidFill>
            <a:schemeClr val="accent5">
              <a:hueOff val="-1528289"/>
              <a:satOff val="6125"/>
              <a:lumOff val="132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628697-8E80-4F64-9E32-D3D0A20EE6B4}">
      <dsp:nvSpPr>
        <dsp:cNvPr id="0" name=""/>
        <dsp:cNvSpPr/>
      </dsp:nvSpPr>
      <dsp:spPr>
        <a:xfrm>
          <a:off x="3438923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2292433"/>
            <a:satOff val="9187"/>
            <a:lumOff val="1991"/>
            <a:alphaOff val="0"/>
          </a:schemeClr>
        </a:solidFill>
        <a:ln w="25400" cap="flat" cmpd="sng" algn="ctr">
          <a:solidFill>
            <a:schemeClr val="accent5">
              <a:hueOff val="-2292433"/>
              <a:satOff val="9187"/>
              <a:lumOff val="19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604EE5-85C2-4D95-82B5-4301BAAADFE5}">
      <dsp:nvSpPr>
        <dsp:cNvPr id="0" name=""/>
        <dsp:cNvSpPr/>
      </dsp:nvSpPr>
      <dsp:spPr>
        <a:xfrm>
          <a:off x="4480055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3056578"/>
            <a:satOff val="12250"/>
            <a:lumOff val="2655"/>
            <a:alphaOff val="0"/>
          </a:schemeClr>
        </a:solidFill>
        <a:ln w="25400" cap="flat" cmpd="sng" algn="ctr">
          <a:solidFill>
            <a:schemeClr val="accent5">
              <a:hueOff val="-3056578"/>
              <a:satOff val="12250"/>
              <a:lumOff val="26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BD5555-DA58-40BD-A395-DAA909F5BD5B}">
      <dsp:nvSpPr>
        <dsp:cNvPr id="0" name=""/>
        <dsp:cNvSpPr/>
      </dsp:nvSpPr>
      <dsp:spPr>
        <a:xfrm>
          <a:off x="5520365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3820722"/>
            <a:satOff val="15312"/>
            <a:lumOff val="3318"/>
            <a:alphaOff val="0"/>
          </a:schemeClr>
        </a:solidFill>
        <a:ln w="25400" cap="flat" cmpd="sng" algn="ctr">
          <a:solidFill>
            <a:schemeClr val="accent5">
              <a:hueOff val="-3820722"/>
              <a:satOff val="15312"/>
              <a:lumOff val="33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2CAA2-0146-4AAA-AE94-982BC5CC9FA0}">
      <dsp:nvSpPr>
        <dsp:cNvPr id="0" name=""/>
        <dsp:cNvSpPr/>
      </dsp:nvSpPr>
      <dsp:spPr>
        <a:xfrm>
          <a:off x="6561498" y="673925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4584866"/>
            <a:satOff val="18374"/>
            <a:lumOff val="3982"/>
            <a:alphaOff val="0"/>
          </a:schemeClr>
        </a:solidFill>
        <a:ln w="25400" cap="flat" cmpd="sng" algn="ctr">
          <a:solidFill>
            <a:schemeClr val="accent5">
              <a:hueOff val="-4584866"/>
              <a:satOff val="18374"/>
              <a:lumOff val="39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A0840D-850E-472E-933A-E224FDD194C5}">
      <dsp:nvSpPr>
        <dsp:cNvPr id="0" name=""/>
        <dsp:cNvSpPr/>
      </dsp:nvSpPr>
      <dsp:spPr>
        <a:xfrm>
          <a:off x="317170" y="810988"/>
          <a:ext cx="7497634" cy="10965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Pemasaran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terpadu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terwujud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jika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semua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departemen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dalam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sebuah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perusahaan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bekerja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sama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melayani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kepentingan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pelanggan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317170" y="810988"/>
        <a:ext cx="7497634" cy="1096506"/>
      </dsp:txXfrm>
    </dsp:sp>
    <dsp:sp modelId="{0901DEE1-8EEF-4833-B145-FEE26BE81652}">
      <dsp:nvSpPr>
        <dsp:cNvPr id="0" name=""/>
        <dsp:cNvSpPr/>
      </dsp:nvSpPr>
      <dsp:spPr>
        <a:xfrm>
          <a:off x="317170" y="2124187"/>
          <a:ext cx="7401416" cy="6728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Profitabilitas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317170" y="2124187"/>
        <a:ext cx="7401416" cy="672856"/>
      </dsp:txXfrm>
    </dsp:sp>
    <dsp:sp modelId="{0C4E382F-079A-4AE7-AE4F-A4C6A8E45BEC}">
      <dsp:nvSpPr>
        <dsp:cNvPr id="0" name=""/>
        <dsp:cNvSpPr/>
      </dsp:nvSpPr>
      <dsp:spPr>
        <a:xfrm>
          <a:off x="317170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5349011"/>
            <a:satOff val="21437"/>
            <a:lumOff val="4646"/>
            <a:alphaOff val="0"/>
          </a:schemeClr>
        </a:solidFill>
        <a:ln w="25400" cap="flat" cmpd="sng" algn="ctr">
          <a:solidFill>
            <a:schemeClr val="accent5">
              <a:hueOff val="-5349011"/>
              <a:satOff val="21437"/>
              <a:lumOff val="46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99900E-221C-4DD6-A4C4-446967A03087}">
      <dsp:nvSpPr>
        <dsp:cNvPr id="0" name=""/>
        <dsp:cNvSpPr/>
      </dsp:nvSpPr>
      <dsp:spPr>
        <a:xfrm>
          <a:off x="1357480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6113155"/>
            <a:satOff val="24499"/>
            <a:lumOff val="5310"/>
            <a:alphaOff val="0"/>
          </a:schemeClr>
        </a:solidFill>
        <a:ln w="25400" cap="flat" cmpd="sng" algn="ctr">
          <a:solidFill>
            <a:schemeClr val="accent5">
              <a:hueOff val="-6113155"/>
              <a:satOff val="24499"/>
              <a:lumOff val="53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7D0794-48DD-4233-810E-534E0811C38E}">
      <dsp:nvSpPr>
        <dsp:cNvPr id="0" name=""/>
        <dsp:cNvSpPr/>
      </dsp:nvSpPr>
      <dsp:spPr>
        <a:xfrm>
          <a:off x="2398612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6877299"/>
            <a:satOff val="27561"/>
            <a:lumOff val="5973"/>
            <a:alphaOff val="0"/>
          </a:schemeClr>
        </a:solidFill>
        <a:ln w="25400" cap="flat" cmpd="sng" algn="ctr">
          <a:solidFill>
            <a:schemeClr val="accent5">
              <a:hueOff val="-6877299"/>
              <a:satOff val="27561"/>
              <a:lumOff val="59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B43E23-CE1F-4764-85BC-030C8B9B5B9B}">
      <dsp:nvSpPr>
        <dsp:cNvPr id="0" name=""/>
        <dsp:cNvSpPr/>
      </dsp:nvSpPr>
      <dsp:spPr>
        <a:xfrm>
          <a:off x="3438923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7641443"/>
            <a:satOff val="30624"/>
            <a:lumOff val="6637"/>
            <a:alphaOff val="0"/>
          </a:schemeClr>
        </a:solidFill>
        <a:ln w="25400" cap="flat" cmpd="sng" algn="ctr">
          <a:solidFill>
            <a:schemeClr val="accent5">
              <a:hueOff val="-7641443"/>
              <a:satOff val="30624"/>
              <a:lumOff val="66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E9CA64-F913-4ED9-A397-77A7A3E4F9C8}">
      <dsp:nvSpPr>
        <dsp:cNvPr id="0" name=""/>
        <dsp:cNvSpPr/>
      </dsp:nvSpPr>
      <dsp:spPr>
        <a:xfrm>
          <a:off x="4480055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8405587"/>
            <a:satOff val="33686"/>
            <a:lumOff val="7301"/>
            <a:alphaOff val="0"/>
          </a:schemeClr>
        </a:solidFill>
        <a:ln w="25400" cap="flat" cmpd="sng" algn="ctr">
          <a:solidFill>
            <a:schemeClr val="accent5">
              <a:hueOff val="-8405587"/>
              <a:satOff val="33686"/>
              <a:lumOff val="73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F00856-D056-4E63-A886-92B740EDAF4C}">
      <dsp:nvSpPr>
        <dsp:cNvPr id="0" name=""/>
        <dsp:cNvSpPr/>
      </dsp:nvSpPr>
      <dsp:spPr>
        <a:xfrm>
          <a:off x="5520365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9169732"/>
            <a:satOff val="36749"/>
            <a:lumOff val="7964"/>
            <a:alphaOff val="0"/>
          </a:schemeClr>
        </a:solidFill>
        <a:ln w="25400" cap="flat" cmpd="sng" algn="ctr">
          <a:solidFill>
            <a:schemeClr val="accent5">
              <a:hueOff val="-9169732"/>
              <a:satOff val="36749"/>
              <a:lumOff val="79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D4A0B-5A26-4E45-A911-1352B5CB4F7C}">
      <dsp:nvSpPr>
        <dsp:cNvPr id="0" name=""/>
        <dsp:cNvSpPr/>
      </dsp:nvSpPr>
      <dsp:spPr>
        <a:xfrm>
          <a:off x="6561498" y="2797043"/>
          <a:ext cx="1731931" cy="1370632"/>
        </a:xfrm>
        <a:prstGeom prst="chevron">
          <a:avLst>
            <a:gd name="adj" fmla="val 7061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9F8FC2-59E7-41E5-BE9A-E069AF1385B0}">
      <dsp:nvSpPr>
        <dsp:cNvPr id="0" name=""/>
        <dsp:cNvSpPr/>
      </dsp:nvSpPr>
      <dsp:spPr>
        <a:xfrm>
          <a:off x="317170" y="2934106"/>
          <a:ext cx="7497634" cy="10965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Tujuan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utama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konsep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pemasaran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adalah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mempertahankan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kelangsungan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hidup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perusahaan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mendapatkan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laba</a:t>
          </a:r>
          <a:r>
            <a:rPr lang="en-US" sz="2000" kern="1200" dirty="0" smtClean="0"/>
            <a:t>. </a:t>
          </a:r>
          <a:endParaRPr lang="en-US" sz="2000" kern="1200" dirty="0"/>
        </a:p>
      </dsp:txBody>
      <dsp:txXfrm>
        <a:off x="317170" y="2934106"/>
        <a:ext cx="7497634" cy="10965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6BDF5B-BF6B-450C-B3F0-02A6DCD0BC5F}">
      <dsp:nvSpPr>
        <dsp:cNvPr id="0" name=""/>
        <dsp:cNvSpPr/>
      </dsp:nvSpPr>
      <dsp:spPr>
        <a:xfrm>
          <a:off x="231287" y="1014"/>
          <a:ext cx="7843636" cy="7130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Tidak </a:t>
          </a:r>
          <a:r>
            <a:rPr lang="en-US" sz="2000" kern="1200" dirty="0" err="1" smtClean="0"/>
            <a:t>berwujud</a:t>
          </a:r>
          <a:r>
            <a:rPr lang="en-US" sz="2000" kern="1200" dirty="0" smtClean="0"/>
            <a:t> </a:t>
          </a:r>
          <a:endParaRPr lang="en-US" sz="2000" kern="1200" dirty="0"/>
        </a:p>
      </dsp:txBody>
      <dsp:txXfrm>
        <a:off x="231287" y="1014"/>
        <a:ext cx="7843636" cy="713057"/>
      </dsp:txXfrm>
    </dsp:sp>
    <dsp:sp modelId="{DC2D3373-8F70-4DFC-865A-3A3FB765308F}">
      <dsp:nvSpPr>
        <dsp:cNvPr id="0" name=""/>
        <dsp:cNvSpPr/>
      </dsp:nvSpPr>
      <dsp:spPr>
        <a:xfrm>
          <a:off x="231287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960ABA-F975-49A5-8767-77465180A89D}">
      <dsp:nvSpPr>
        <dsp:cNvPr id="0" name=""/>
        <dsp:cNvSpPr/>
      </dsp:nvSpPr>
      <dsp:spPr>
        <a:xfrm>
          <a:off x="1333753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764144"/>
            <a:satOff val="3062"/>
            <a:lumOff val="664"/>
            <a:alphaOff val="0"/>
          </a:schemeClr>
        </a:solidFill>
        <a:ln w="25400" cap="flat" cmpd="sng" algn="ctr">
          <a:solidFill>
            <a:schemeClr val="accent5">
              <a:hueOff val="-764144"/>
              <a:satOff val="3062"/>
              <a:lumOff val="6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4868E0-EA0D-42A9-9A8F-6ACD7F975D9D}">
      <dsp:nvSpPr>
        <dsp:cNvPr id="0" name=""/>
        <dsp:cNvSpPr/>
      </dsp:nvSpPr>
      <dsp:spPr>
        <a:xfrm>
          <a:off x="2437092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1528289"/>
            <a:satOff val="6125"/>
            <a:lumOff val="1327"/>
            <a:alphaOff val="0"/>
          </a:schemeClr>
        </a:solidFill>
        <a:ln w="25400" cap="flat" cmpd="sng" algn="ctr">
          <a:solidFill>
            <a:schemeClr val="accent5">
              <a:hueOff val="-1528289"/>
              <a:satOff val="6125"/>
              <a:lumOff val="132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628697-8E80-4F64-9E32-D3D0A20EE6B4}">
      <dsp:nvSpPr>
        <dsp:cNvPr id="0" name=""/>
        <dsp:cNvSpPr/>
      </dsp:nvSpPr>
      <dsp:spPr>
        <a:xfrm>
          <a:off x="3539558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2292433"/>
            <a:satOff val="9187"/>
            <a:lumOff val="1991"/>
            <a:alphaOff val="0"/>
          </a:schemeClr>
        </a:solidFill>
        <a:ln w="25400" cap="flat" cmpd="sng" algn="ctr">
          <a:solidFill>
            <a:schemeClr val="accent5">
              <a:hueOff val="-2292433"/>
              <a:satOff val="9187"/>
              <a:lumOff val="19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604EE5-85C2-4D95-82B5-4301BAAADFE5}">
      <dsp:nvSpPr>
        <dsp:cNvPr id="0" name=""/>
        <dsp:cNvSpPr/>
      </dsp:nvSpPr>
      <dsp:spPr>
        <a:xfrm>
          <a:off x="4642896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3056578"/>
            <a:satOff val="12250"/>
            <a:lumOff val="2655"/>
            <a:alphaOff val="0"/>
          </a:schemeClr>
        </a:solidFill>
        <a:ln w="25400" cap="flat" cmpd="sng" algn="ctr">
          <a:solidFill>
            <a:schemeClr val="accent5">
              <a:hueOff val="-3056578"/>
              <a:satOff val="12250"/>
              <a:lumOff val="26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BD5555-DA58-40BD-A395-DAA909F5BD5B}">
      <dsp:nvSpPr>
        <dsp:cNvPr id="0" name=""/>
        <dsp:cNvSpPr/>
      </dsp:nvSpPr>
      <dsp:spPr>
        <a:xfrm>
          <a:off x="5745363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3820722"/>
            <a:satOff val="15312"/>
            <a:lumOff val="3318"/>
            <a:alphaOff val="0"/>
          </a:schemeClr>
        </a:solidFill>
        <a:ln w="25400" cap="flat" cmpd="sng" algn="ctr">
          <a:solidFill>
            <a:schemeClr val="accent5">
              <a:hueOff val="-3820722"/>
              <a:satOff val="15312"/>
              <a:lumOff val="33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2CAA2-0146-4AAA-AE94-982BC5CC9FA0}">
      <dsp:nvSpPr>
        <dsp:cNvPr id="0" name=""/>
        <dsp:cNvSpPr/>
      </dsp:nvSpPr>
      <dsp:spPr>
        <a:xfrm>
          <a:off x="6848701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4584866"/>
            <a:satOff val="18374"/>
            <a:lumOff val="3982"/>
            <a:alphaOff val="0"/>
          </a:schemeClr>
        </a:solidFill>
        <a:ln w="25400" cap="flat" cmpd="sng" algn="ctr">
          <a:solidFill>
            <a:schemeClr val="accent5">
              <a:hueOff val="-4584866"/>
              <a:satOff val="18374"/>
              <a:lumOff val="39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A0840D-850E-472E-933A-E224FDD194C5}">
      <dsp:nvSpPr>
        <dsp:cNvPr id="0" name=""/>
        <dsp:cNvSpPr/>
      </dsp:nvSpPr>
      <dsp:spPr>
        <a:xfrm>
          <a:off x="231287" y="859324"/>
          <a:ext cx="7945603" cy="11620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Jasa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mempunyai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sifat</a:t>
          </a:r>
          <a:r>
            <a:rPr lang="en-US" sz="2000" kern="1200" dirty="0" smtClean="0"/>
            <a:t> </a:t>
          </a:r>
          <a:r>
            <a:rPr lang="en-US" sz="2000" kern="1200" dirty="0" smtClean="0"/>
            <a:t>t</a:t>
          </a:r>
          <a:r>
            <a:rPr lang="id-ID" sz="2000" kern="1200" smtClean="0"/>
            <a:t>i</a:t>
          </a:r>
          <a:r>
            <a:rPr lang="en-US" sz="2000" kern="1200" smtClean="0"/>
            <a:t>dak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berwujud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karena</a:t>
          </a:r>
          <a:r>
            <a:rPr lang="en-US" sz="2000" kern="1200" dirty="0" smtClean="0"/>
            <a:t> tidak </a:t>
          </a:r>
          <a:r>
            <a:rPr lang="en-US" sz="2000" kern="1200" dirty="0" err="1" smtClean="0"/>
            <a:t>bisa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dirasakan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oleh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pancaindra</a:t>
          </a:r>
          <a:r>
            <a:rPr lang="en-US" sz="2000" kern="1200" dirty="0" smtClean="0"/>
            <a:t>. </a:t>
          </a:r>
          <a:r>
            <a:rPr lang="en-US" sz="2000" kern="1200" dirty="0" err="1" smtClean="0"/>
            <a:t>Konsumen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hanya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merasakan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manfaat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dari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tersebut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231287" y="859324"/>
        <a:ext cx="7945603" cy="1162020"/>
      </dsp:txXfrm>
    </dsp:sp>
    <dsp:sp modelId="{0901DEE1-8EEF-4833-B145-FEE26BE81652}">
      <dsp:nvSpPr>
        <dsp:cNvPr id="0" name=""/>
        <dsp:cNvSpPr/>
      </dsp:nvSpPr>
      <dsp:spPr>
        <a:xfrm>
          <a:off x="231287" y="2253003"/>
          <a:ext cx="7843636" cy="7130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Tidak </a:t>
          </a:r>
          <a:r>
            <a:rPr lang="en-US" sz="2000" kern="1200" dirty="0" err="1" smtClean="0"/>
            <a:t>dapat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dipisahkan</a:t>
          </a:r>
          <a:endParaRPr lang="en-US" sz="2000" kern="1200" dirty="0"/>
        </a:p>
      </dsp:txBody>
      <dsp:txXfrm>
        <a:off x="231287" y="2253003"/>
        <a:ext cx="7843636" cy="713057"/>
      </dsp:txXfrm>
    </dsp:sp>
    <dsp:sp modelId="{0C4E382F-079A-4AE7-AE4F-A4C6A8E45BEC}">
      <dsp:nvSpPr>
        <dsp:cNvPr id="0" name=""/>
        <dsp:cNvSpPr/>
      </dsp:nvSpPr>
      <dsp:spPr>
        <a:xfrm>
          <a:off x="231287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5349011"/>
            <a:satOff val="21437"/>
            <a:lumOff val="4646"/>
            <a:alphaOff val="0"/>
          </a:schemeClr>
        </a:solidFill>
        <a:ln w="25400" cap="flat" cmpd="sng" algn="ctr">
          <a:solidFill>
            <a:schemeClr val="accent5">
              <a:hueOff val="-5349011"/>
              <a:satOff val="21437"/>
              <a:lumOff val="46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99900E-221C-4DD6-A4C4-446967A03087}">
      <dsp:nvSpPr>
        <dsp:cNvPr id="0" name=""/>
        <dsp:cNvSpPr/>
      </dsp:nvSpPr>
      <dsp:spPr>
        <a:xfrm>
          <a:off x="1333753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6113155"/>
            <a:satOff val="24499"/>
            <a:lumOff val="5310"/>
            <a:alphaOff val="0"/>
          </a:schemeClr>
        </a:solidFill>
        <a:ln w="25400" cap="flat" cmpd="sng" algn="ctr">
          <a:solidFill>
            <a:schemeClr val="accent5">
              <a:hueOff val="-6113155"/>
              <a:satOff val="24499"/>
              <a:lumOff val="53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7D0794-48DD-4233-810E-534E0811C38E}">
      <dsp:nvSpPr>
        <dsp:cNvPr id="0" name=""/>
        <dsp:cNvSpPr/>
      </dsp:nvSpPr>
      <dsp:spPr>
        <a:xfrm>
          <a:off x="2437092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6877299"/>
            <a:satOff val="27561"/>
            <a:lumOff val="5973"/>
            <a:alphaOff val="0"/>
          </a:schemeClr>
        </a:solidFill>
        <a:ln w="25400" cap="flat" cmpd="sng" algn="ctr">
          <a:solidFill>
            <a:schemeClr val="accent5">
              <a:hueOff val="-6877299"/>
              <a:satOff val="27561"/>
              <a:lumOff val="59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B43E23-CE1F-4764-85BC-030C8B9B5B9B}">
      <dsp:nvSpPr>
        <dsp:cNvPr id="0" name=""/>
        <dsp:cNvSpPr/>
      </dsp:nvSpPr>
      <dsp:spPr>
        <a:xfrm>
          <a:off x="3539558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7641443"/>
            <a:satOff val="30624"/>
            <a:lumOff val="6637"/>
            <a:alphaOff val="0"/>
          </a:schemeClr>
        </a:solidFill>
        <a:ln w="25400" cap="flat" cmpd="sng" algn="ctr">
          <a:solidFill>
            <a:schemeClr val="accent5">
              <a:hueOff val="-7641443"/>
              <a:satOff val="30624"/>
              <a:lumOff val="66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E9CA64-F913-4ED9-A397-77A7A3E4F9C8}">
      <dsp:nvSpPr>
        <dsp:cNvPr id="0" name=""/>
        <dsp:cNvSpPr/>
      </dsp:nvSpPr>
      <dsp:spPr>
        <a:xfrm>
          <a:off x="4642896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8405587"/>
            <a:satOff val="33686"/>
            <a:lumOff val="7301"/>
            <a:alphaOff val="0"/>
          </a:schemeClr>
        </a:solidFill>
        <a:ln w="25400" cap="flat" cmpd="sng" algn="ctr">
          <a:solidFill>
            <a:schemeClr val="accent5">
              <a:hueOff val="-8405587"/>
              <a:satOff val="33686"/>
              <a:lumOff val="73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F00856-D056-4E63-A886-92B740EDAF4C}">
      <dsp:nvSpPr>
        <dsp:cNvPr id="0" name=""/>
        <dsp:cNvSpPr/>
      </dsp:nvSpPr>
      <dsp:spPr>
        <a:xfrm>
          <a:off x="5745363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9169732"/>
            <a:satOff val="36749"/>
            <a:lumOff val="7964"/>
            <a:alphaOff val="0"/>
          </a:schemeClr>
        </a:solidFill>
        <a:ln w="25400" cap="flat" cmpd="sng" algn="ctr">
          <a:solidFill>
            <a:schemeClr val="accent5">
              <a:hueOff val="-9169732"/>
              <a:satOff val="36749"/>
              <a:lumOff val="79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D4A0B-5A26-4E45-A911-1352B5CB4F7C}">
      <dsp:nvSpPr>
        <dsp:cNvPr id="0" name=""/>
        <dsp:cNvSpPr/>
      </dsp:nvSpPr>
      <dsp:spPr>
        <a:xfrm>
          <a:off x="6848701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9F8FC2-59E7-41E5-BE9A-E069AF1385B0}">
      <dsp:nvSpPr>
        <dsp:cNvPr id="0" name=""/>
        <dsp:cNvSpPr/>
      </dsp:nvSpPr>
      <dsp:spPr>
        <a:xfrm>
          <a:off x="231287" y="3111314"/>
          <a:ext cx="7945603" cy="11620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Suatu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bentuk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tidak </a:t>
          </a:r>
          <a:r>
            <a:rPr lang="en-US" sz="2000" kern="1200" dirty="0" err="1" smtClean="0"/>
            <a:t>dapat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dipisahkan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dari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sumbernya</a:t>
          </a:r>
          <a:r>
            <a:rPr lang="en-US" sz="2000" kern="1200" dirty="0" smtClean="0"/>
            <a:t>.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biasanya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diproduksi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dikonsumsi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pada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waktu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bersamaan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sehingga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hubungan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antara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konsumen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penyedia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memengaruhi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hasil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dari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bersangkutan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231287" y="3111314"/>
        <a:ext cx="7945603" cy="11620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6BDF5B-BF6B-450C-B3F0-02A6DCD0BC5F}">
      <dsp:nvSpPr>
        <dsp:cNvPr id="0" name=""/>
        <dsp:cNvSpPr/>
      </dsp:nvSpPr>
      <dsp:spPr>
        <a:xfrm>
          <a:off x="231287" y="1014"/>
          <a:ext cx="7843636" cy="7130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Berubah-ubah</a:t>
          </a:r>
          <a:endParaRPr lang="en-US" sz="2000" kern="1200" dirty="0"/>
        </a:p>
      </dsp:txBody>
      <dsp:txXfrm>
        <a:off x="231287" y="1014"/>
        <a:ext cx="7843636" cy="713057"/>
      </dsp:txXfrm>
    </dsp:sp>
    <dsp:sp modelId="{DC2D3373-8F70-4DFC-865A-3A3FB765308F}">
      <dsp:nvSpPr>
        <dsp:cNvPr id="0" name=""/>
        <dsp:cNvSpPr/>
      </dsp:nvSpPr>
      <dsp:spPr>
        <a:xfrm>
          <a:off x="231287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960ABA-F975-49A5-8767-77465180A89D}">
      <dsp:nvSpPr>
        <dsp:cNvPr id="0" name=""/>
        <dsp:cNvSpPr/>
      </dsp:nvSpPr>
      <dsp:spPr>
        <a:xfrm>
          <a:off x="1333753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764144"/>
            <a:satOff val="3062"/>
            <a:lumOff val="664"/>
            <a:alphaOff val="0"/>
          </a:schemeClr>
        </a:solidFill>
        <a:ln w="25400" cap="flat" cmpd="sng" algn="ctr">
          <a:solidFill>
            <a:schemeClr val="accent5">
              <a:hueOff val="-764144"/>
              <a:satOff val="3062"/>
              <a:lumOff val="6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4868E0-EA0D-42A9-9A8F-6ACD7F975D9D}">
      <dsp:nvSpPr>
        <dsp:cNvPr id="0" name=""/>
        <dsp:cNvSpPr/>
      </dsp:nvSpPr>
      <dsp:spPr>
        <a:xfrm>
          <a:off x="2437092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1528289"/>
            <a:satOff val="6125"/>
            <a:lumOff val="1327"/>
            <a:alphaOff val="0"/>
          </a:schemeClr>
        </a:solidFill>
        <a:ln w="25400" cap="flat" cmpd="sng" algn="ctr">
          <a:solidFill>
            <a:schemeClr val="accent5">
              <a:hueOff val="-1528289"/>
              <a:satOff val="6125"/>
              <a:lumOff val="132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628697-8E80-4F64-9E32-D3D0A20EE6B4}">
      <dsp:nvSpPr>
        <dsp:cNvPr id="0" name=""/>
        <dsp:cNvSpPr/>
      </dsp:nvSpPr>
      <dsp:spPr>
        <a:xfrm>
          <a:off x="3539558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2292433"/>
            <a:satOff val="9187"/>
            <a:lumOff val="1991"/>
            <a:alphaOff val="0"/>
          </a:schemeClr>
        </a:solidFill>
        <a:ln w="25400" cap="flat" cmpd="sng" algn="ctr">
          <a:solidFill>
            <a:schemeClr val="accent5">
              <a:hueOff val="-2292433"/>
              <a:satOff val="9187"/>
              <a:lumOff val="19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604EE5-85C2-4D95-82B5-4301BAAADFE5}">
      <dsp:nvSpPr>
        <dsp:cNvPr id="0" name=""/>
        <dsp:cNvSpPr/>
      </dsp:nvSpPr>
      <dsp:spPr>
        <a:xfrm>
          <a:off x="4642896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3056578"/>
            <a:satOff val="12250"/>
            <a:lumOff val="2655"/>
            <a:alphaOff val="0"/>
          </a:schemeClr>
        </a:solidFill>
        <a:ln w="25400" cap="flat" cmpd="sng" algn="ctr">
          <a:solidFill>
            <a:schemeClr val="accent5">
              <a:hueOff val="-3056578"/>
              <a:satOff val="12250"/>
              <a:lumOff val="26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BD5555-DA58-40BD-A395-DAA909F5BD5B}">
      <dsp:nvSpPr>
        <dsp:cNvPr id="0" name=""/>
        <dsp:cNvSpPr/>
      </dsp:nvSpPr>
      <dsp:spPr>
        <a:xfrm>
          <a:off x="5745363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3820722"/>
            <a:satOff val="15312"/>
            <a:lumOff val="3318"/>
            <a:alphaOff val="0"/>
          </a:schemeClr>
        </a:solidFill>
        <a:ln w="25400" cap="flat" cmpd="sng" algn="ctr">
          <a:solidFill>
            <a:schemeClr val="accent5">
              <a:hueOff val="-3820722"/>
              <a:satOff val="15312"/>
              <a:lumOff val="33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2CAA2-0146-4AAA-AE94-982BC5CC9FA0}">
      <dsp:nvSpPr>
        <dsp:cNvPr id="0" name=""/>
        <dsp:cNvSpPr/>
      </dsp:nvSpPr>
      <dsp:spPr>
        <a:xfrm>
          <a:off x="6848701" y="71407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4584866"/>
            <a:satOff val="18374"/>
            <a:lumOff val="3982"/>
            <a:alphaOff val="0"/>
          </a:schemeClr>
        </a:solidFill>
        <a:ln w="25400" cap="flat" cmpd="sng" algn="ctr">
          <a:solidFill>
            <a:schemeClr val="accent5">
              <a:hueOff val="-4584866"/>
              <a:satOff val="18374"/>
              <a:lumOff val="39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A0840D-850E-472E-933A-E224FDD194C5}">
      <dsp:nvSpPr>
        <dsp:cNvPr id="0" name=""/>
        <dsp:cNvSpPr/>
      </dsp:nvSpPr>
      <dsp:spPr>
        <a:xfrm>
          <a:off x="231287" y="859324"/>
          <a:ext cx="7945603" cy="11620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Kualitas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mudah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berubah-ubah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karena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sangat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bergantung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pada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pihak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menyajikan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waktu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tempat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penyajian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serta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pihak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disajikan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231287" y="859324"/>
        <a:ext cx="7945603" cy="1162020"/>
      </dsp:txXfrm>
    </dsp:sp>
    <dsp:sp modelId="{0901DEE1-8EEF-4833-B145-FEE26BE81652}">
      <dsp:nvSpPr>
        <dsp:cNvPr id="0" name=""/>
        <dsp:cNvSpPr/>
      </dsp:nvSpPr>
      <dsp:spPr>
        <a:xfrm>
          <a:off x="231287" y="2253003"/>
          <a:ext cx="7843636" cy="7130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Mudah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lenyap</a:t>
          </a:r>
          <a:endParaRPr lang="en-US" sz="2000" kern="1200" dirty="0"/>
        </a:p>
      </dsp:txBody>
      <dsp:txXfrm>
        <a:off x="231287" y="2253003"/>
        <a:ext cx="7843636" cy="713057"/>
      </dsp:txXfrm>
    </dsp:sp>
    <dsp:sp modelId="{0C4E382F-079A-4AE7-AE4F-A4C6A8E45BEC}">
      <dsp:nvSpPr>
        <dsp:cNvPr id="0" name=""/>
        <dsp:cNvSpPr/>
      </dsp:nvSpPr>
      <dsp:spPr>
        <a:xfrm>
          <a:off x="231287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5349011"/>
            <a:satOff val="21437"/>
            <a:lumOff val="4646"/>
            <a:alphaOff val="0"/>
          </a:schemeClr>
        </a:solidFill>
        <a:ln w="25400" cap="flat" cmpd="sng" algn="ctr">
          <a:solidFill>
            <a:schemeClr val="accent5">
              <a:hueOff val="-5349011"/>
              <a:satOff val="21437"/>
              <a:lumOff val="46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99900E-221C-4DD6-A4C4-446967A03087}">
      <dsp:nvSpPr>
        <dsp:cNvPr id="0" name=""/>
        <dsp:cNvSpPr/>
      </dsp:nvSpPr>
      <dsp:spPr>
        <a:xfrm>
          <a:off x="1333753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6113155"/>
            <a:satOff val="24499"/>
            <a:lumOff val="5310"/>
            <a:alphaOff val="0"/>
          </a:schemeClr>
        </a:solidFill>
        <a:ln w="25400" cap="flat" cmpd="sng" algn="ctr">
          <a:solidFill>
            <a:schemeClr val="accent5">
              <a:hueOff val="-6113155"/>
              <a:satOff val="24499"/>
              <a:lumOff val="53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7D0794-48DD-4233-810E-534E0811C38E}">
      <dsp:nvSpPr>
        <dsp:cNvPr id="0" name=""/>
        <dsp:cNvSpPr/>
      </dsp:nvSpPr>
      <dsp:spPr>
        <a:xfrm>
          <a:off x="2437092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6877299"/>
            <a:satOff val="27561"/>
            <a:lumOff val="5973"/>
            <a:alphaOff val="0"/>
          </a:schemeClr>
        </a:solidFill>
        <a:ln w="25400" cap="flat" cmpd="sng" algn="ctr">
          <a:solidFill>
            <a:schemeClr val="accent5">
              <a:hueOff val="-6877299"/>
              <a:satOff val="27561"/>
              <a:lumOff val="59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B43E23-CE1F-4764-85BC-030C8B9B5B9B}">
      <dsp:nvSpPr>
        <dsp:cNvPr id="0" name=""/>
        <dsp:cNvSpPr/>
      </dsp:nvSpPr>
      <dsp:spPr>
        <a:xfrm>
          <a:off x="3539558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7641443"/>
            <a:satOff val="30624"/>
            <a:lumOff val="6637"/>
            <a:alphaOff val="0"/>
          </a:schemeClr>
        </a:solidFill>
        <a:ln w="25400" cap="flat" cmpd="sng" algn="ctr">
          <a:solidFill>
            <a:schemeClr val="accent5">
              <a:hueOff val="-7641443"/>
              <a:satOff val="30624"/>
              <a:lumOff val="66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E9CA64-F913-4ED9-A397-77A7A3E4F9C8}">
      <dsp:nvSpPr>
        <dsp:cNvPr id="0" name=""/>
        <dsp:cNvSpPr/>
      </dsp:nvSpPr>
      <dsp:spPr>
        <a:xfrm>
          <a:off x="4642896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8405587"/>
            <a:satOff val="33686"/>
            <a:lumOff val="7301"/>
            <a:alphaOff val="0"/>
          </a:schemeClr>
        </a:solidFill>
        <a:ln w="25400" cap="flat" cmpd="sng" algn="ctr">
          <a:solidFill>
            <a:schemeClr val="accent5">
              <a:hueOff val="-8405587"/>
              <a:satOff val="33686"/>
              <a:lumOff val="73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F00856-D056-4E63-A886-92B740EDAF4C}">
      <dsp:nvSpPr>
        <dsp:cNvPr id="0" name=""/>
        <dsp:cNvSpPr/>
      </dsp:nvSpPr>
      <dsp:spPr>
        <a:xfrm>
          <a:off x="5745363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9169732"/>
            <a:satOff val="36749"/>
            <a:lumOff val="7964"/>
            <a:alphaOff val="0"/>
          </a:schemeClr>
        </a:solidFill>
        <a:ln w="25400" cap="flat" cmpd="sng" algn="ctr">
          <a:solidFill>
            <a:schemeClr val="accent5">
              <a:hueOff val="-9169732"/>
              <a:satOff val="36749"/>
              <a:lumOff val="79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D4A0B-5A26-4E45-A911-1352B5CB4F7C}">
      <dsp:nvSpPr>
        <dsp:cNvPr id="0" name=""/>
        <dsp:cNvSpPr/>
      </dsp:nvSpPr>
      <dsp:spPr>
        <a:xfrm>
          <a:off x="6848701" y="2966061"/>
          <a:ext cx="1835410" cy="1452525"/>
        </a:xfrm>
        <a:prstGeom prst="chevron">
          <a:avLst>
            <a:gd name="adj" fmla="val 7061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9F8FC2-59E7-41E5-BE9A-E069AF1385B0}">
      <dsp:nvSpPr>
        <dsp:cNvPr id="0" name=""/>
        <dsp:cNvSpPr/>
      </dsp:nvSpPr>
      <dsp:spPr>
        <a:xfrm>
          <a:off x="231287" y="3111314"/>
          <a:ext cx="7945603" cy="11620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Jasa</a:t>
          </a:r>
          <a:r>
            <a:rPr lang="en-US" sz="2000" kern="1200" dirty="0" smtClean="0"/>
            <a:t> tidak </a:t>
          </a:r>
          <a:r>
            <a:rPr lang="en-US" sz="2000" kern="1200" dirty="0" err="1" smtClean="0"/>
            <a:t>dapat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disimpan</a:t>
          </a:r>
          <a:r>
            <a:rPr lang="en-US" sz="2000" kern="1200" dirty="0" smtClean="0"/>
            <a:t>. </a:t>
          </a:r>
          <a:r>
            <a:rPr lang="en-US" sz="2000" kern="1200" dirty="0" err="1" smtClean="0"/>
            <a:t>Artinya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apabila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suatu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tidak </a:t>
          </a:r>
          <a:r>
            <a:rPr lang="en-US" sz="2000" kern="1200" dirty="0" err="1" smtClean="0"/>
            <a:t>digunakan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tersebut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hilang</a:t>
          </a:r>
          <a:r>
            <a:rPr lang="en-US" sz="2000" kern="1200" dirty="0" smtClean="0"/>
            <a:t>. </a:t>
          </a:r>
          <a:r>
            <a:rPr lang="en-US" sz="2000" kern="1200" dirty="0" err="1" smtClean="0"/>
            <a:t>Dengan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demikian</a:t>
          </a:r>
          <a:r>
            <a:rPr lang="en-US" sz="2000" kern="1200" dirty="0" smtClean="0"/>
            <a:t>, </a:t>
          </a:r>
          <a:r>
            <a:rPr lang="en-US" sz="2000" kern="1200" dirty="0" err="1" smtClean="0"/>
            <a:t>Anda</a:t>
          </a:r>
          <a:r>
            <a:rPr lang="en-US" sz="2000" kern="1200" dirty="0" smtClean="0"/>
            <a:t> tidak </a:t>
          </a:r>
          <a:r>
            <a:rPr lang="en-US" sz="2000" kern="1200" dirty="0" err="1" smtClean="0"/>
            <a:t>bisa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menggunakan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jasa</a:t>
          </a:r>
          <a:r>
            <a:rPr lang="en-US" sz="2000" kern="1200" dirty="0" smtClean="0"/>
            <a:t> yang </a:t>
          </a:r>
          <a:r>
            <a:rPr lang="en-US" sz="2000" kern="1200" dirty="0" err="1" smtClean="0"/>
            <a:t>sama</a:t>
          </a:r>
          <a:r>
            <a:rPr lang="en-US" sz="2000" kern="1200" dirty="0" smtClean="0"/>
            <a:t> di </a:t>
          </a:r>
          <a:r>
            <a:rPr lang="en-US" sz="2000" kern="1200" dirty="0" err="1" smtClean="0"/>
            <a:t>masa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mendatang</a:t>
          </a:r>
          <a:r>
            <a:rPr lang="en-US" sz="2000" kern="1200" dirty="0" smtClean="0"/>
            <a:t>.</a:t>
          </a:r>
          <a:endParaRPr lang="en-US" sz="2000" kern="1200" dirty="0"/>
        </a:p>
      </dsp:txBody>
      <dsp:txXfrm>
        <a:off x="231287" y="3111314"/>
        <a:ext cx="7945603" cy="11620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277396-F581-49E1-BF95-AFDD7837E874}">
      <dsp:nvSpPr>
        <dsp:cNvPr id="0" name=""/>
        <dsp:cNvSpPr/>
      </dsp:nvSpPr>
      <dsp:spPr>
        <a:xfrm>
          <a:off x="2219269" y="2032000"/>
          <a:ext cx="506536" cy="14478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3268" y="0"/>
              </a:lnTo>
              <a:lnTo>
                <a:pt x="253268" y="1447800"/>
              </a:lnTo>
              <a:lnTo>
                <a:pt x="506536" y="144780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34191" y="2717553"/>
        <a:ext cx="76692" cy="76692"/>
      </dsp:txXfrm>
    </dsp:sp>
    <dsp:sp modelId="{84A47404-0FD5-44B6-918C-FCCC954119A3}">
      <dsp:nvSpPr>
        <dsp:cNvPr id="0" name=""/>
        <dsp:cNvSpPr/>
      </dsp:nvSpPr>
      <dsp:spPr>
        <a:xfrm>
          <a:off x="2219269" y="2032000"/>
          <a:ext cx="506536" cy="482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3268" y="0"/>
              </a:lnTo>
              <a:lnTo>
                <a:pt x="253268" y="482599"/>
              </a:lnTo>
              <a:lnTo>
                <a:pt x="506536" y="48259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55046" y="2255809"/>
        <a:ext cx="34981" cy="34981"/>
      </dsp:txXfrm>
    </dsp:sp>
    <dsp:sp modelId="{3999CE0E-9B57-47AE-B30C-9C4589E9C8EF}">
      <dsp:nvSpPr>
        <dsp:cNvPr id="0" name=""/>
        <dsp:cNvSpPr/>
      </dsp:nvSpPr>
      <dsp:spPr>
        <a:xfrm>
          <a:off x="2219269" y="1549399"/>
          <a:ext cx="506536" cy="482600"/>
        </a:xfrm>
        <a:custGeom>
          <a:avLst/>
          <a:gdLst/>
          <a:ahLst/>
          <a:cxnLst/>
          <a:rect l="0" t="0" r="0" b="0"/>
          <a:pathLst>
            <a:path>
              <a:moveTo>
                <a:pt x="0" y="482600"/>
              </a:moveTo>
              <a:lnTo>
                <a:pt x="253268" y="482600"/>
              </a:lnTo>
              <a:lnTo>
                <a:pt x="253268" y="0"/>
              </a:lnTo>
              <a:lnTo>
                <a:pt x="506536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55046" y="1773209"/>
        <a:ext cx="34981" cy="34981"/>
      </dsp:txXfrm>
    </dsp:sp>
    <dsp:sp modelId="{548ECDAE-4DB6-463A-BC3E-282D782B70EC}">
      <dsp:nvSpPr>
        <dsp:cNvPr id="0" name=""/>
        <dsp:cNvSpPr/>
      </dsp:nvSpPr>
      <dsp:spPr>
        <a:xfrm>
          <a:off x="2219269" y="584199"/>
          <a:ext cx="506536" cy="1447800"/>
        </a:xfrm>
        <a:custGeom>
          <a:avLst/>
          <a:gdLst/>
          <a:ahLst/>
          <a:cxnLst/>
          <a:rect l="0" t="0" r="0" b="0"/>
          <a:pathLst>
            <a:path>
              <a:moveTo>
                <a:pt x="0" y="1447800"/>
              </a:moveTo>
              <a:lnTo>
                <a:pt x="253268" y="1447800"/>
              </a:lnTo>
              <a:lnTo>
                <a:pt x="253268" y="0"/>
              </a:lnTo>
              <a:lnTo>
                <a:pt x="506536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434191" y="1269753"/>
        <a:ext cx="76692" cy="76692"/>
      </dsp:txXfrm>
    </dsp:sp>
    <dsp:sp modelId="{21F28FCE-42A7-4F8E-832D-B8CECFBF1FBA}">
      <dsp:nvSpPr>
        <dsp:cNvPr id="0" name=""/>
        <dsp:cNvSpPr/>
      </dsp:nvSpPr>
      <dsp:spPr>
        <a:xfrm rot="16200000">
          <a:off x="232989" y="1645920"/>
          <a:ext cx="3200399" cy="77216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Siklus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Hidup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Produk</a:t>
          </a:r>
          <a:endParaRPr lang="en-US" sz="2000" kern="1200" dirty="0"/>
        </a:p>
      </dsp:txBody>
      <dsp:txXfrm>
        <a:off x="232989" y="1645920"/>
        <a:ext cx="3200399" cy="772160"/>
      </dsp:txXfrm>
    </dsp:sp>
    <dsp:sp modelId="{B4B6BBA8-D4A5-4DB0-8B8B-5FB35A3230FF}">
      <dsp:nvSpPr>
        <dsp:cNvPr id="0" name=""/>
        <dsp:cNvSpPr/>
      </dsp:nvSpPr>
      <dsp:spPr>
        <a:xfrm>
          <a:off x="2725806" y="198119"/>
          <a:ext cx="2532684" cy="77216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Tahap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perkenalan</a:t>
          </a:r>
          <a:endParaRPr lang="en-US" sz="2000" kern="1200" dirty="0"/>
        </a:p>
      </dsp:txBody>
      <dsp:txXfrm>
        <a:off x="2725806" y="198119"/>
        <a:ext cx="2532684" cy="772160"/>
      </dsp:txXfrm>
    </dsp:sp>
    <dsp:sp modelId="{41503631-1B22-45EA-BED6-896C1A12B267}">
      <dsp:nvSpPr>
        <dsp:cNvPr id="0" name=""/>
        <dsp:cNvSpPr/>
      </dsp:nvSpPr>
      <dsp:spPr>
        <a:xfrm>
          <a:off x="2725806" y="1163319"/>
          <a:ext cx="2532684" cy="77216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Tahap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pertumbuhan</a:t>
          </a:r>
          <a:endParaRPr lang="en-US" sz="2000" kern="1200" dirty="0"/>
        </a:p>
      </dsp:txBody>
      <dsp:txXfrm>
        <a:off x="2725806" y="1163319"/>
        <a:ext cx="2532684" cy="772160"/>
      </dsp:txXfrm>
    </dsp:sp>
    <dsp:sp modelId="{3E5EED91-6AB5-47F8-87AF-3C900431D482}">
      <dsp:nvSpPr>
        <dsp:cNvPr id="0" name=""/>
        <dsp:cNvSpPr/>
      </dsp:nvSpPr>
      <dsp:spPr>
        <a:xfrm>
          <a:off x="2725806" y="2128519"/>
          <a:ext cx="2532684" cy="77216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Tahap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kedewasaan</a:t>
          </a:r>
          <a:endParaRPr lang="en-US" sz="2000" kern="1200" dirty="0"/>
        </a:p>
      </dsp:txBody>
      <dsp:txXfrm>
        <a:off x="2725806" y="2128519"/>
        <a:ext cx="2532684" cy="772160"/>
      </dsp:txXfrm>
    </dsp:sp>
    <dsp:sp modelId="{F2E65E87-FA4A-444F-965E-CFA9A9686862}">
      <dsp:nvSpPr>
        <dsp:cNvPr id="0" name=""/>
        <dsp:cNvSpPr/>
      </dsp:nvSpPr>
      <dsp:spPr>
        <a:xfrm>
          <a:off x="2725806" y="3093720"/>
          <a:ext cx="2532684" cy="77216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Tahap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penurunan</a:t>
          </a:r>
          <a:endParaRPr lang="en-US" sz="2000" kern="1200" dirty="0"/>
        </a:p>
      </dsp:txBody>
      <dsp:txXfrm>
        <a:off x="2725806" y="3093720"/>
        <a:ext cx="2532684" cy="77216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7AAC01-ED76-4C97-9B69-92EA9F927E10}">
      <dsp:nvSpPr>
        <dsp:cNvPr id="0" name=""/>
        <dsp:cNvSpPr/>
      </dsp:nvSpPr>
      <dsp:spPr>
        <a:xfrm>
          <a:off x="-4536861" y="-695670"/>
          <a:ext cx="5404540" cy="5404540"/>
        </a:xfrm>
        <a:prstGeom prst="blockArc">
          <a:avLst>
            <a:gd name="adj1" fmla="val 18900000"/>
            <a:gd name="adj2" fmla="val 2700000"/>
            <a:gd name="adj3" fmla="val 400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3A57CB-1897-4D68-A0A4-371E63A3AE04}">
      <dsp:nvSpPr>
        <dsp:cNvPr id="0" name=""/>
        <dsp:cNvSpPr/>
      </dsp:nvSpPr>
      <dsp:spPr>
        <a:xfrm>
          <a:off x="379844" y="250744"/>
          <a:ext cx="8633571" cy="50181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831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Membantu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perusahaan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dalam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memperjelas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tujuan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akan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dicapai</a:t>
          </a:r>
          <a:endParaRPr lang="en-US" sz="1900" kern="1200" dirty="0"/>
        </a:p>
      </dsp:txBody>
      <dsp:txXfrm>
        <a:off x="379844" y="250744"/>
        <a:ext cx="8633571" cy="501810"/>
      </dsp:txXfrm>
    </dsp:sp>
    <dsp:sp modelId="{461D5D30-851D-4A5F-B43F-F5651E5DB259}">
      <dsp:nvSpPr>
        <dsp:cNvPr id="0" name=""/>
        <dsp:cNvSpPr/>
      </dsp:nvSpPr>
      <dsp:spPr>
        <a:xfrm>
          <a:off x="66212" y="188018"/>
          <a:ext cx="627263" cy="6272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41254B-F5D9-445C-9E55-EC69D03AD726}">
      <dsp:nvSpPr>
        <dsp:cNvPr id="0" name=""/>
        <dsp:cNvSpPr/>
      </dsp:nvSpPr>
      <dsp:spPr>
        <a:xfrm>
          <a:off x="739426" y="1003219"/>
          <a:ext cx="8273989" cy="50181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831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Memastikan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kualitas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koordinasi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antarindividu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dalam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tim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pemasaran</a:t>
          </a:r>
          <a:endParaRPr lang="en-US" sz="1900" kern="1200" dirty="0"/>
        </a:p>
      </dsp:txBody>
      <dsp:txXfrm>
        <a:off x="739426" y="1003219"/>
        <a:ext cx="8273989" cy="501810"/>
      </dsp:txXfrm>
    </dsp:sp>
    <dsp:sp modelId="{652D97BF-D735-4729-894B-E9DDC799A2FE}">
      <dsp:nvSpPr>
        <dsp:cNvPr id="0" name=""/>
        <dsp:cNvSpPr/>
      </dsp:nvSpPr>
      <dsp:spPr>
        <a:xfrm>
          <a:off x="425795" y="940493"/>
          <a:ext cx="627263" cy="6272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50E89B-5DBC-48EA-857F-1D51709DA006}">
      <dsp:nvSpPr>
        <dsp:cNvPr id="0" name=""/>
        <dsp:cNvSpPr/>
      </dsp:nvSpPr>
      <dsp:spPr>
        <a:xfrm>
          <a:off x="849789" y="1755694"/>
          <a:ext cx="8163626" cy="50181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831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Sebagai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alat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ukur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hasil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pemasaran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berdasarkan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standar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telah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ditentukan</a:t>
          </a:r>
          <a:endParaRPr lang="en-US" sz="1900" kern="1200" dirty="0"/>
        </a:p>
      </dsp:txBody>
      <dsp:txXfrm>
        <a:off x="849789" y="1755694"/>
        <a:ext cx="8163626" cy="501810"/>
      </dsp:txXfrm>
    </dsp:sp>
    <dsp:sp modelId="{BDD6F3F5-3ABD-44C9-9225-D3157576290E}">
      <dsp:nvSpPr>
        <dsp:cNvPr id="0" name=""/>
        <dsp:cNvSpPr/>
      </dsp:nvSpPr>
      <dsp:spPr>
        <a:xfrm>
          <a:off x="536158" y="1692968"/>
          <a:ext cx="627263" cy="6272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5B2052-9871-4EDC-8409-ADA58BDDCCAC}">
      <dsp:nvSpPr>
        <dsp:cNvPr id="0" name=""/>
        <dsp:cNvSpPr/>
      </dsp:nvSpPr>
      <dsp:spPr>
        <a:xfrm>
          <a:off x="739426" y="2508169"/>
          <a:ext cx="8273989" cy="50181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831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Sebagai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dasar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logis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dalam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mengambil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keputusan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pemasaran</a:t>
          </a:r>
          <a:endParaRPr lang="en-US" sz="1900" kern="1200" dirty="0"/>
        </a:p>
      </dsp:txBody>
      <dsp:txXfrm>
        <a:off x="739426" y="2508169"/>
        <a:ext cx="8273989" cy="501810"/>
      </dsp:txXfrm>
    </dsp:sp>
    <dsp:sp modelId="{59E3E2ED-24E8-4273-8640-1ACB71432AD2}">
      <dsp:nvSpPr>
        <dsp:cNvPr id="0" name=""/>
        <dsp:cNvSpPr/>
      </dsp:nvSpPr>
      <dsp:spPr>
        <a:xfrm>
          <a:off x="425795" y="2445443"/>
          <a:ext cx="627263" cy="6272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ADAC70-C138-451E-8E78-A0041D0457E6}">
      <dsp:nvSpPr>
        <dsp:cNvPr id="0" name=""/>
        <dsp:cNvSpPr/>
      </dsp:nvSpPr>
      <dsp:spPr>
        <a:xfrm>
          <a:off x="379844" y="3162299"/>
          <a:ext cx="8633571" cy="69850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831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Meningkatkan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kemampuan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dalam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beradaptasi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jika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terjadi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perubahan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dalam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pemasaran</a:t>
          </a:r>
          <a:endParaRPr lang="en-US" sz="1900" kern="1200" dirty="0"/>
        </a:p>
      </dsp:txBody>
      <dsp:txXfrm>
        <a:off x="379844" y="3162299"/>
        <a:ext cx="8633571" cy="698500"/>
      </dsp:txXfrm>
    </dsp:sp>
    <dsp:sp modelId="{686F2B5E-C0BF-4566-AC68-992E56BF8B23}">
      <dsp:nvSpPr>
        <dsp:cNvPr id="0" name=""/>
        <dsp:cNvSpPr/>
      </dsp:nvSpPr>
      <dsp:spPr>
        <a:xfrm>
          <a:off x="66212" y="3197918"/>
          <a:ext cx="627263" cy="6272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277396-F581-49E1-BF95-AFDD7837E874}">
      <dsp:nvSpPr>
        <dsp:cNvPr id="0" name=""/>
        <dsp:cNvSpPr/>
      </dsp:nvSpPr>
      <dsp:spPr>
        <a:xfrm>
          <a:off x="1245525" y="2032000"/>
          <a:ext cx="367177" cy="17491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588" y="0"/>
              </a:lnTo>
              <a:lnTo>
                <a:pt x="183588" y="1749129"/>
              </a:lnTo>
              <a:lnTo>
                <a:pt x="367177" y="174912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1384433" y="2861883"/>
        <a:ext cx="89362" cy="89362"/>
      </dsp:txXfrm>
    </dsp:sp>
    <dsp:sp modelId="{84A47404-0FD5-44B6-918C-FCCC954119A3}">
      <dsp:nvSpPr>
        <dsp:cNvPr id="0" name=""/>
        <dsp:cNvSpPr/>
      </dsp:nvSpPr>
      <dsp:spPr>
        <a:xfrm>
          <a:off x="1245525" y="2032000"/>
          <a:ext cx="367177" cy="10494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588" y="0"/>
              </a:lnTo>
              <a:lnTo>
                <a:pt x="183588" y="1049477"/>
              </a:lnTo>
              <a:lnTo>
                <a:pt x="367177" y="104947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1401318" y="2528942"/>
        <a:ext cx="55592" cy="55592"/>
      </dsp:txXfrm>
    </dsp:sp>
    <dsp:sp modelId="{62F1A5B7-3D5A-403F-B971-699DB6D0CF9E}">
      <dsp:nvSpPr>
        <dsp:cNvPr id="0" name=""/>
        <dsp:cNvSpPr/>
      </dsp:nvSpPr>
      <dsp:spPr>
        <a:xfrm>
          <a:off x="1245525" y="2032000"/>
          <a:ext cx="367177" cy="3498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588" y="0"/>
              </a:lnTo>
              <a:lnTo>
                <a:pt x="183588" y="349825"/>
              </a:lnTo>
              <a:lnTo>
                <a:pt x="367177" y="34982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1416435" y="2194234"/>
        <a:ext cx="25357" cy="25357"/>
      </dsp:txXfrm>
    </dsp:sp>
    <dsp:sp modelId="{E021D1D1-85B4-4CC4-9940-A05EEE920444}">
      <dsp:nvSpPr>
        <dsp:cNvPr id="0" name=""/>
        <dsp:cNvSpPr/>
      </dsp:nvSpPr>
      <dsp:spPr>
        <a:xfrm>
          <a:off x="1245525" y="1682174"/>
          <a:ext cx="367177" cy="349825"/>
        </a:xfrm>
        <a:custGeom>
          <a:avLst/>
          <a:gdLst/>
          <a:ahLst/>
          <a:cxnLst/>
          <a:rect l="0" t="0" r="0" b="0"/>
          <a:pathLst>
            <a:path>
              <a:moveTo>
                <a:pt x="0" y="349825"/>
              </a:moveTo>
              <a:lnTo>
                <a:pt x="183588" y="349825"/>
              </a:lnTo>
              <a:lnTo>
                <a:pt x="183588" y="0"/>
              </a:lnTo>
              <a:lnTo>
                <a:pt x="367177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1416435" y="1844408"/>
        <a:ext cx="25357" cy="25357"/>
      </dsp:txXfrm>
    </dsp:sp>
    <dsp:sp modelId="{3999CE0E-9B57-47AE-B30C-9C4589E9C8EF}">
      <dsp:nvSpPr>
        <dsp:cNvPr id="0" name=""/>
        <dsp:cNvSpPr/>
      </dsp:nvSpPr>
      <dsp:spPr>
        <a:xfrm>
          <a:off x="1245525" y="982522"/>
          <a:ext cx="367177" cy="1049477"/>
        </a:xfrm>
        <a:custGeom>
          <a:avLst/>
          <a:gdLst/>
          <a:ahLst/>
          <a:cxnLst/>
          <a:rect l="0" t="0" r="0" b="0"/>
          <a:pathLst>
            <a:path>
              <a:moveTo>
                <a:pt x="0" y="1049477"/>
              </a:moveTo>
              <a:lnTo>
                <a:pt x="183588" y="1049477"/>
              </a:lnTo>
              <a:lnTo>
                <a:pt x="183588" y="0"/>
              </a:lnTo>
              <a:lnTo>
                <a:pt x="367177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1401318" y="1479464"/>
        <a:ext cx="55592" cy="55592"/>
      </dsp:txXfrm>
    </dsp:sp>
    <dsp:sp modelId="{548ECDAE-4DB6-463A-BC3E-282D782B70EC}">
      <dsp:nvSpPr>
        <dsp:cNvPr id="0" name=""/>
        <dsp:cNvSpPr/>
      </dsp:nvSpPr>
      <dsp:spPr>
        <a:xfrm>
          <a:off x="1245525" y="282870"/>
          <a:ext cx="367177" cy="1749129"/>
        </a:xfrm>
        <a:custGeom>
          <a:avLst/>
          <a:gdLst/>
          <a:ahLst/>
          <a:cxnLst/>
          <a:rect l="0" t="0" r="0" b="0"/>
          <a:pathLst>
            <a:path>
              <a:moveTo>
                <a:pt x="0" y="1749129"/>
              </a:moveTo>
              <a:lnTo>
                <a:pt x="183588" y="1749129"/>
              </a:lnTo>
              <a:lnTo>
                <a:pt x="183588" y="0"/>
              </a:lnTo>
              <a:lnTo>
                <a:pt x="367177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1384433" y="1112754"/>
        <a:ext cx="89362" cy="89362"/>
      </dsp:txXfrm>
    </dsp:sp>
    <dsp:sp modelId="{21F28FCE-42A7-4F8E-832D-B8CECFBF1FBA}">
      <dsp:nvSpPr>
        <dsp:cNvPr id="0" name=""/>
        <dsp:cNvSpPr/>
      </dsp:nvSpPr>
      <dsp:spPr>
        <a:xfrm rot="16200000">
          <a:off x="-482135" y="1675936"/>
          <a:ext cx="2743194" cy="7121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Lingkungan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Mikro</a:t>
          </a:r>
          <a:endParaRPr lang="en-US" sz="2000" kern="1200" dirty="0"/>
        </a:p>
      </dsp:txBody>
      <dsp:txXfrm>
        <a:off x="-482135" y="1675936"/>
        <a:ext cx="2743194" cy="712127"/>
      </dsp:txXfrm>
    </dsp:sp>
    <dsp:sp modelId="{B4B6BBA8-D4A5-4DB0-8B8B-5FB35A3230FF}">
      <dsp:nvSpPr>
        <dsp:cNvPr id="0" name=""/>
        <dsp:cNvSpPr/>
      </dsp:nvSpPr>
      <dsp:spPr>
        <a:xfrm>
          <a:off x="1612703" y="3010"/>
          <a:ext cx="5321498" cy="55972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  </a:t>
          </a:r>
          <a:r>
            <a:rPr lang="en-US" sz="2000" kern="1200" dirty="0" smtClean="0"/>
            <a:t>Perusahaan </a:t>
          </a:r>
          <a:endParaRPr lang="en-US" sz="2000" kern="1200" dirty="0"/>
        </a:p>
      </dsp:txBody>
      <dsp:txXfrm>
        <a:off x="1612703" y="3010"/>
        <a:ext cx="5321498" cy="559721"/>
      </dsp:txXfrm>
    </dsp:sp>
    <dsp:sp modelId="{41503631-1B22-45EA-BED6-896C1A12B267}">
      <dsp:nvSpPr>
        <dsp:cNvPr id="0" name=""/>
        <dsp:cNvSpPr/>
      </dsp:nvSpPr>
      <dsp:spPr>
        <a:xfrm>
          <a:off x="1612703" y="702661"/>
          <a:ext cx="5321498" cy="55972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  </a:t>
          </a:r>
          <a:r>
            <a:rPr lang="en-US" sz="2000" kern="1200" dirty="0" err="1" smtClean="0"/>
            <a:t>Pemasok</a:t>
          </a:r>
          <a:r>
            <a:rPr lang="en-US" sz="2000" kern="1200" dirty="0" smtClean="0"/>
            <a:t> </a:t>
          </a:r>
          <a:r>
            <a:rPr lang="en-US" sz="2000" kern="1200" dirty="0" smtClean="0"/>
            <a:t>(</a:t>
          </a:r>
          <a:r>
            <a:rPr lang="en-US" sz="2000" i="1" kern="1200" dirty="0" smtClean="0"/>
            <a:t>suppliers</a:t>
          </a:r>
          <a:r>
            <a:rPr lang="en-US" sz="2000" kern="1200" dirty="0" smtClean="0"/>
            <a:t>) </a:t>
          </a:r>
          <a:endParaRPr lang="en-US" sz="2000" kern="1200" dirty="0"/>
        </a:p>
      </dsp:txBody>
      <dsp:txXfrm>
        <a:off x="1612703" y="702661"/>
        <a:ext cx="5321498" cy="559721"/>
      </dsp:txXfrm>
    </dsp:sp>
    <dsp:sp modelId="{B960CA23-A298-4033-92EE-DEFE8D7F3C0A}">
      <dsp:nvSpPr>
        <dsp:cNvPr id="0" name=""/>
        <dsp:cNvSpPr/>
      </dsp:nvSpPr>
      <dsp:spPr>
        <a:xfrm>
          <a:off x="1612703" y="1402313"/>
          <a:ext cx="5321498" cy="55972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  </a:t>
          </a:r>
          <a:r>
            <a:rPr lang="en-US" sz="2000" kern="1200" dirty="0" err="1" smtClean="0"/>
            <a:t>Perantara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pemasaran</a:t>
          </a:r>
          <a:r>
            <a:rPr lang="en-US" sz="2000" kern="1200" dirty="0" smtClean="0"/>
            <a:t> (</a:t>
          </a:r>
          <a:r>
            <a:rPr lang="en-US" sz="2000" i="1" kern="1200" dirty="0" smtClean="0"/>
            <a:t>marketing intermediaries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1612703" y="1402313"/>
        <a:ext cx="5321498" cy="559721"/>
      </dsp:txXfrm>
    </dsp:sp>
    <dsp:sp modelId="{33E9D395-F454-4BB6-9AF0-433AAF5D238B}">
      <dsp:nvSpPr>
        <dsp:cNvPr id="0" name=""/>
        <dsp:cNvSpPr/>
      </dsp:nvSpPr>
      <dsp:spPr>
        <a:xfrm>
          <a:off x="1612703" y="2101965"/>
          <a:ext cx="5321498" cy="55972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  </a:t>
          </a:r>
          <a:r>
            <a:rPr lang="en-US" sz="2000" kern="1200" dirty="0" err="1" smtClean="0"/>
            <a:t>Konsumen</a:t>
          </a:r>
          <a:r>
            <a:rPr lang="en-US" sz="2000" kern="1200" dirty="0" smtClean="0"/>
            <a:t>/</a:t>
          </a:r>
          <a:r>
            <a:rPr lang="en-US" sz="2000" kern="1200" dirty="0" err="1" smtClean="0"/>
            <a:t>pelanggan</a:t>
          </a:r>
          <a:r>
            <a:rPr lang="en-US" sz="2000" kern="1200" dirty="0" smtClean="0"/>
            <a:t> </a:t>
          </a:r>
          <a:r>
            <a:rPr lang="en-US" sz="2000" kern="1200" dirty="0" smtClean="0"/>
            <a:t>(</a:t>
          </a:r>
          <a:r>
            <a:rPr lang="en-US" sz="2000" i="1" kern="1200" dirty="0" smtClean="0"/>
            <a:t>customers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1612703" y="2101965"/>
        <a:ext cx="5321498" cy="559721"/>
      </dsp:txXfrm>
    </dsp:sp>
    <dsp:sp modelId="{3E5EED91-6AB5-47F8-87AF-3C900431D482}">
      <dsp:nvSpPr>
        <dsp:cNvPr id="0" name=""/>
        <dsp:cNvSpPr/>
      </dsp:nvSpPr>
      <dsp:spPr>
        <a:xfrm>
          <a:off x="1612703" y="2801616"/>
          <a:ext cx="5321498" cy="55972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  </a:t>
          </a:r>
          <a:r>
            <a:rPr lang="en-US" sz="2000" kern="1200" dirty="0" err="1" smtClean="0"/>
            <a:t>Pesaing</a:t>
          </a:r>
          <a:r>
            <a:rPr lang="en-US" sz="2000" kern="1200" dirty="0" smtClean="0"/>
            <a:t> </a:t>
          </a:r>
          <a:r>
            <a:rPr lang="en-US" sz="2000" kern="1200" dirty="0" smtClean="0"/>
            <a:t>(</a:t>
          </a:r>
          <a:r>
            <a:rPr lang="en-US" sz="2000" i="1" kern="1200" dirty="0" smtClean="0"/>
            <a:t>competitors</a:t>
          </a:r>
          <a:r>
            <a:rPr lang="en-US" sz="2000" kern="1200" dirty="0" smtClean="0"/>
            <a:t>)</a:t>
          </a:r>
          <a:endParaRPr lang="en-US" sz="2000" kern="1200" dirty="0"/>
        </a:p>
      </dsp:txBody>
      <dsp:txXfrm>
        <a:off x="1612703" y="2801616"/>
        <a:ext cx="5321498" cy="559721"/>
      </dsp:txXfrm>
    </dsp:sp>
    <dsp:sp modelId="{F2E65E87-FA4A-444F-965E-CFA9A9686862}">
      <dsp:nvSpPr>
        <dsp:cNvPr id="0" name=""/>
        <dsp:cNvSpPr/>
      </dsp:nvSpPr>
      <dsp:spPr>
        <a:xfrm>
          <a:off x="1612703" y="3501268"/>
          <a:ext cx="5321498" cy="55972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  </a:t>
          </a:r>
          <a:r>
            <a:rPr lang="en-US" sz="2000" kern="1200" dirty="0" err="1" smtClean="0"/>
            <a:t>Masyarakat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umum</a:t>
          </a:r>
          <a:endParaRPr lang="en-US" sz="2000" kern="1200" dirty="0"/>
        </a:p>
      </dsp:txBody>
      <dsp:txXfrm>
        <a:off x="1612703" y="3501268"/>
        <a:ext cx="5321498" cy="55972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277396-F581-49E1-BF95-AFDD7837E874}">
      <dsp:nvSpPr>
        <dsp:cNvPr id="0" name=""/>
        <dsp:cNvSpPr/>
      </dsp:nvSpPr>
      <dsp:spPr>
        <a:xfrm>
          <a:off x="2159925" y="2032000"/>
          <a:ext cx="367177" cy="17491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588" y="0"/>
              </a:lnTo>
              <a:lnTo>
                <a:pt x="183588" y="1749129"/>
              </a:lnTo>
              <a:lnTo>
                <a:pt x="367177" y="174912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298832" y="2861883"/>
        <a:ext cx="89362" cy="89362"/>
      </dsp:txXfrm>
    </dsp:sp>
    <dsp:sp modelId="{84A47404-0FD5-44B6-918C-FCCC954119A3}">
      <dsp:nvSpPr>
        <dsp:cNvPr id="0" name=""/>
        <dsp:cNvSpPr/>
      </dsp:nvSpPr>
      <dsp:spPr>
        <a:xfrm>
          <a:off x="2159925" y="2032000"/>
          <a:ext cx="367177" cy="10494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588" y="0"/>
              </a:lnTo>
              <a:lnTo>
                <a:pt x="183588" y="1049477"/>
              </a:lnTo>
              <a:lnTo>
                <a:pt x="367177" y="104947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315717" y="2528942"/>
        <a:ext cx="55592" cy="55592"/>
      </dsp:txXfrm>
    </dsp:sp>
    <dsp:sp modelId="{62F1A5B7-3D5A-403F-B971-699DB6D0CF9E}">
      <dsp:nvSpPr>
        <dsp:cNvPr id="0" name=""/>
        <dsp:cNvSpPr/>
      </dsp:nvSpPr>
      <dsp:spPr>
        <a:xfrm>
          <a:off x="2159925" y="2032000"/>
          <a:ext cx="367177" cy="3498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588" y="0"/>
              </a:lnTo>
              <a:lnTo>
                <a:pt x="183588" y="349825"/>
              </a:lnTo>
              <a:lnTo>
                <a:pt x="367177" y="34982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330835" y="2194234"/>
        <a:ext cx="25357" cy="25357"/>
      </dsp:txXfrm>
    </dsp:sp>
    <dsp:sp modelId="{E021D1D1-85B4-4CC4-9940-A05EEE920444}">
      <dsp:nvSpPr>
        <dsp:cNvPr id="0" name=""/>
        <dsp:cNvSpPr/>
      </dsp:nvSpPr>
      <dsp:spPr>
        <a:xfrm>
          <a:off x="2159925" y="1682174"/>
          <a:ext cx="367177" cy="349825"/>
        </a:xfrm>
        <a:custGeom>
          <a:avLst/>
          <a:gdLst/>
          <a:ahLst/>
          <a:cxnLst/>
          <a:rect l="0" t="0" r="0" b="0"/>
          <a:pathLst>
            <a:path>
              <a:moveTo>
                <a:pt x="0" y="349825"/>
              </a:moveTo>
              <a:lnTo>
                <a:pt x="183588" y="349825"/>
              </a:lnTo>
              <a:lnTo>
                <a:pt x="183588" y="0"/>
              </a:lnTo>
              <a:lnTo>
                <a:pt x="367177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330835" y="1844408"/>
        <a:ext cx="25357" cy="25357"/>
      </dsp:txXfrm>
    </dsp:sp>
    <dsp:sp modelId="{3999CE0E-9B57-47AE-B30C-9C4589E9C8EF}">
      <dsp:nvSpPr>
        <dsp:cNvPr id="0" name=""/>
        <dsp:cNvSpPr/>
      </dsp:nvSpPr>
      <dsp:spPr>
        <a:xfrm>
          <a:off x="2159925" y="982522"/>
          <a:ext cx="367177" cy="1049477"/>
        </a:xfrm>
        <a:custGeom>
          <a:avLst/>
          <a:gdLst/>
          <a:ahLst/>
          <a:cxnLst/>
          <a:rect l="0" t="0" r="0" b="0"/>
          <a:pathLst>
            <a:path>
              <a:moveTo>
                <a:pt x="0" y="1049477"/>
              </a:moveTo>
              <a:lnTo>
                <a:pt x="183588" y="1049477"/>
              </a:lnTo>
              <a:lnTo>
                <a:pt x="183588" y="0"/>
              </a:lnTo>
              <a:lnTo>
                <a:pt x="367177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315717" y="1479464"/>
        <a:ext cx="55592" cy="55592"/>
      </dsp:txXfrm>
    </dsp:sp>
    <dsp:sp modelId="{548ECDAE-4DB6-463A-BC3E-282D782B70EC}">
      <dsp:nvSpPr>
        <dsp:cNvPr id="0" name=""/>
        <dsp:cNvSpPr/>
      </dsp:nvSpPr>
      <dsp:spPr>
        <a:xfrm>
          <a:off x="2159925" y="282870"/>
          <a:ext cx="367177" cy="1749129"/>
        </a:xfrm>
        <a:custGeom>
          <a:avLst/>
          <a:gdLst/>
          <a:ahLst/>
          <a:cxnLst/>
          <a:rect l="0" t="0" r="0" b="0"/>
          <a:pathLst>
            <a:path>
              <a:moveTo>
                <a:pt x="0" y="1749129"/>
              </a:moveTo>
              <a:lnTo>
                <a:pt x="183588" y="1749129"/>
              </a:lnTo>
              <a:lnTo>
                <a:pt x="183588" y="0"/>
              </a:lnTo>
              <a:lnTo>
                <a:pt x="367177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2298832" y="1112754"/>
        <a:ext cx="89362" cy="89362"/>
      </dsp:txXfrm>
    </dsp:sp>
    <dsp:sp modelId="{21F28FCE-42A7-4F8E-832D-B8CECFBF1FBA}">
      <dsp:nvSpPr>
        <dsp:cNvPr id="0" name=""/>
        <dsp:cNvSpPr/>
      </dsp:nvSpPr>
      <dsp:spPr>
        <a:xfrm rot="16200000">
          <a:off x="432264" y="1675936"/>
          <a:ext cx="2743194" cy="71212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Lingkungan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Makro</a:t>
          </a:r>
          <a:endParaRPr lang="en-US" sz="2000" kern="1200" dirty="0"/>
        </a:p>
      </dsp:txBody>
      <dsp:txXfrm>
        <a:off x="432264" y="1675936"/>
        <a:ext cx="2743194" cy="712127"/>
      </dsp:txXfrm>
    </dsp:sp>
    <dsp:sp modelId="{B4B6BBA8-D4A5-4DB0-8B8B-5FB35A3230FF}">
      <dsp:nvSpPr>
        <dsp:cNvPr id="0" name=""/>
        <dsp:cNvSpPr/>
      </dsp:nvSpPr>
      <dsp:spPr>
        <a:xfrm>
          <a:off x="2527102" y="3010"/>
          <a:ext cx="3492699" cy="55972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  </a:t>
          </a:r>
          <a:r>
            <a:rPr lang="en-US" sz="2000" kern="1200" dirty="0" err="1" smtClean="0"/>
            <a:t>Lingkungan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demografi</a:t>
          </a:r>
          <a:endParaRPr lang="en-US" sz="2000" kern="1200" dirty="0"/>
        </a:p>
      </dsp:txBody>
      <dsp:txXfrm>
        <a:off x="2527102" y="3010"/>
        <a:ext cx="3492699" cy="559721"/>
      </dsp:txXfrm>
    </dsp:sp>
    <dsp:sp modelId="{41503631-1B22-45EA-BED6-896C1A12B267}">
      <dsp:nvSpPr>
        <dsp:cNvPr id="0" name=""/>
        <dsp:cNvSpPr/>
      </dsp:nvSpPr>
      <dsp:spPr>
        <a:xfrm>
          <a:off x="2527102" y="702661"/>
          <a:ext cx="3492699" cy="55972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  </a:t>
          </a:r>
          <a:r>
            <a:rPr lang="en-US" sz="2000" kern="1200" dirty="0" err="1" smtClean="0"/>
            <a:t>Lingkungan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ekonomi</a:t>
          </a:r>
          <a:endParaRPr lang="en-US" sz="2000" kern="1200" dirty="0"/>
        </a:p>
      </dsp:txBody>
      <dsp:txXfrm>
        <a:off x="2527102" y="702661"/>
        <a:ext cx="3492699" cy="559721"/>
      </dsp:txXfrm>
    </dsp:sp>
    <dsp:sp modelId="{B960CA23-A298-4033-92EE-DEFE8D7F3C0A}">
      <dsp:nvSpPr>
        <dsp:cNvPr id="0" name=""/>
        <dsp:cNvSpPr/>
      </dsp:nvSpPr>
      <dsp:spPr>
        <a:xfrm>
          <a:off x="2527102" y="1402313"/>
          <a:ext cx="3492699" cy="55972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  </a:t>
          </a:r>
          <a:r>
            <a:rPr lang="en-US" sz="2000" kern="1200" dirty="0" err="1" smtClean="0"/>
            <a:t>Lingkungan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fisik</a:t>
          </a:r>
          <a:endParaRPr lang="en-US" sz="2000" kern="1200" dirty="0"/>
        </a:p>
      </dsp:txBody>
      <dsp:txXfrm>
        <a:off x="2527102" y="1402313"/>
        <a:ext cx="3492699" cy="559721"/>
      </dsp:txXfrm>
    </dsp:sp>
    <dsp:sp modelId="{33E9D395-F454-4BB6-9AF0-433AAF5D238B}">
      <dsp:nvSpPr>
        <dsp:cNvPr id="0" name=""/>
        <dsp:cNvSpPr/>
      </dsp:nvSpPr>
      <dsp:spPr>
        <a:xfrm>
          <a:off x="2527102" y="2101965"/>
          <a:ext cx="3492699" cy="55972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  </a:t>
          </a:r>
          <a:r>
            <a:rPr lang="en-US" sz="2000" kern="1200" dirty="0" err="1" smtClean="0"/>
            <a:t>Lingkungan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teknologi</a:t>
          </a:r>
          <a:endParaRPr lang="en-US" sz="2000" kern="1200" dirty="0"/>
        </a:p>
      </dsp:txBody>
      <dsp:txXfrm>
        <a:off x="2527102" y="2101965"/>
        <a:ext cx="3492699" cy="559721"/>
      </dsp:txXfrm>
    </dsp:sp>
    <dsp:sp modelId="{3E5EED91-6AB5-47F8-87AF-3C900431D482}">
      <dsp:nvSpPr>
        <dsp:cNvPr id="0" name=""/>
        <dsp:cNvSpPr/>
      </dsp:nvSpPr>
      <dsp:spPr>
        <a:xfrm>
          <a:off x="2527102" y="2801616"/>
          <a:ext cx="3492699" cy="55972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  </a:t>
          </a:r>
          <a:r>
            <a:rPr lang="en-US" sz="2000" kern="1200" dirty="0" err="1" smtClean="0"/>
            <a:t>Lingkungan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politik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atau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hukum</a:t>
          </a:r>
          <a:endParaRPr lang="en-US" sz="2000" kern="1200" dirty="0"/>
        </a:p>
      </dsp:txBody>
      <dsp:txXfrm>
        <a:off x="2527102" y="2801616"/>
        <a:ext cx="3492699" cy="559721"/>
      </dsp:txXfrm>
    </dsp:sp>
    <dsp:sp modelId="{F2E65E87-FA4A-444F-965E-CFA9A9686862}">
      <dsp:nvSpPr>
        <dsp:cNvPr id="0" name=""/>
        <dsp:cNvSpPr/>
      </dsp:nvSpPr>
      <dsp:spPr>
        <a:xfrm>
          <a:off x="2527102" y="3501268"/>
          <a:ext cx="3492699" cy="55972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 smtClean="0"/>
            <a:t>  </a:t>
          </a:r>
          <a:r>
            <a:rPr lang="en-US" sz="2000" kern="1200" dirty="0" err="1" smtClean="0"/>
            <a:t>Lingkungan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sosial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budaya</a:t>
          </a:r>
          <a:endParaRPr lang="en-US" sz="2000" kern="1200" dirty="0"/>
        </a:p>
      </dsp:txBody>
      <dsp:txXfrm>
        <a:off x="2527102" y="3501268"/>
        <a:ext cx="3492699" cy="5597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“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PROYEK IPAS</a:t>
            </a:r>
            <a:r>
              <a:rPr lang="en-US" sz="1200" b="1" baseline="0" dirty="0" smtClean="0">
                <a:solidFill>
                  <a:srgbClr val="EE1B2C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EE1B2C"/>
                </a:solidFill>
                <a:cs typeface="Arial" pitchFamily="34" charset="0"/>
              </a:rPr>
              <a:t>Ilmu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EE1B2C"/>
                </a:solidFill>
                <a:cs typeface="Arial" pitchFamily="34" charset="0"/>
              </a:rPr>
              <a:t>Penegtahuan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EE1B2C"/>
                </a:solidFill>
                <a:cs typeface="Arial" pitchFamily="34" charset="0"/>
              </a:rPr>
              <a:t>Alam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EE1B2C"/>
                </a:solidFill>
                <a:cs typeface="Arial" pitchFamily="34" charset="0"/>
              </a:rPr>
              <a:t>dan</a:t>
            </a:r>
            <a:r>
              <a:rPr lang="en-US" sz="1200" b="1" dirty="0" smtClean="0">
                <a:solidFill>
                  <a:srgbClr val="EE1B2C"/>
                </a:solidFill>
                <a:cs typeface="Arial" pitchFamily="34" charset="0"/>
              </a:rPr>
              <a:t> </a:t>
            </a:r>
            <a:r>
              <a:rPr lang="en-US" sz="1200" b="1" dirty="0" err="1" smtClean="0">
                <a:solidFill>
                  <a:srgbClr val="EE1B2C"/>
                </a:solidFill>
                <a:cs typeface="Arial" pitchFamily="34" charset="0"/>
              </a:rPr>
              <a:t>Sosial</a:t>
            </a:r>
            <a:r>
              <a:rPr lang="en-US" dirty="0" smtClean="0"/>
              <a:t>” </a:t>
            </a:r>
            <a:r>
              <a:rPr lang="en-US" dirty="0" err="1" smtClean="0"/>
              <a:t>diubah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sesuai</a:t>
            </a:r>
            <a:r>
              <a:rPr lang="en-US" baseline="0" dirty="0" smtClean="0"/>
              <a:t> cover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tingkat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kelas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gambar</a:t>
            </a:r>
            <a:r>
              <a:rPr lang="en-US" dirty="0" smtClean="0"/>
              <a:t> </a:t>
            </a:r>
            <a:r>
              <a:rPr lang="en-US" dirty="0" err="1" smtClean="0"/>
              <a:t>cantumkan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gambar</a:t>
            </a:r>
            <a:r>
              <a:rPr lang="en-US" dirty="0" smtClean="0"/>
              <a:t> </a:t>
            </a:r>
            <a:r>
              <a:rPr lang="en-US" dirty="0" err="1" smtClean="0"/>
              <a:t>dgn</a:t>
            </a:r>
            <a:r>
              <a:rPr lang="en-US" dirty="0" smtClean="0"/>
              <a:t> </a:t>
            </a:r>
            <a:r>
              <a:rPr lang="en-US" dirty="0" err="1" smtClean="0"/>
              <a:t>ukuran</a:t>
            </a:r>
            <a:r>
              <a:rPr lang="en-US" dirty="0" smtClean="0"/>
              <a:t> font 8-10pt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39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71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904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23" Type="http://schemas.openxmlformats.org/officeDocument/2006/relationships/image" Target="../media/image59.sv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12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52.svg"/><Relationship Id="rId5" Type="http://schemas.openxmlformats.org/officeDocument/2006/relationships/image" Target="../media/image12.svg"/><Relationship Id="rId15" Type="http://schemas.openxmlformats.org/officeDocument/2006/relationships/image" Target="../media/image26.svg"/></Relationships>
</file>

<file path=ppt/slides/_rels/slide15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6.svg"/><Relationship Id="rId17" Type="http://schemas.openxmlformats.org/officeDocument/2006/relationships/image" Target="../media/image9.png"/><Relationship Id="rId2" Type="http://schemas.openxmlformats.org/officeDocument/2006/relationships/image" Target="../media/image12.pn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15" Type="http://schemas.openxmlformats.org/officeDocument/2006/relationships/image" Target="../media/image54.svg"/><Relationship Id="rId5" Type="http://schemas.openxmlformats.org/officeDocument/2006/relationships/image" Target="../media/image1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52.svg"/><Relationship Id="rId5" Type="http://schemas.openxmlformats.org/officeDocument/2006/relationships/image" Target="../media/image12.svg"/><Relationship Id="rId15" Type="http://schemas.openxmlformats.org/officeDocument/2006/relationships/image" Target="../media/image26.svg"/></Relationships>
</file>

<file path=ppt/slides/_rels/slide21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6.svg"/><Relationship Id="rId3" Type="http://schemas.openxmlformats.org/officeDocument/2006/relationships/image" Target="../media/image12.pn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15" Type="http://schemas.openxmlformats.org/officeDocument/2006/relationships/image" Target="../media/image54.svg"/><Relationship Id="rId5" Type="http://schemas.openxmlformats.org/officeDocument/2006/relationships/image" Target="../media/image12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12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52.svg"/><Relationship Id="rId5" Type="http://schemas.openxmlformats.org/officeDocument/2006/relationships/image" Target="../media/image12.svg"/><Relationship Id="rId15" Type="http://schemas.openxmlformats.org/officeDocument/2006/relationships/image" Target="../media/image26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7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svg"/><Relationship Id="rId5" Type="http://schemas.openxmlformats.org/officeDocument/2006/relationships/image" Target="../media/image7.png"/><Relationship Id="rId15" Type="http://schemas.openxmlformats.org/officeDocument/2006/relationships/image" Target="../media/image26.svg"/><Relationship Id="rId4" Type="http://schemas.openxmlformats.org/officeDocument/2006/relationships/image" Target="../media/image13.sv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image" Target="../media/image3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3" Type="http://schemas.openxmlformats.org/officeDocument/2006/relationships/image" Target="../media/image11.png"/><Relationship Id="rId12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52.svg"/><Relationship Id="rId5" Type="http://schemas.openxmlformats.org/officeDocument/2006/relationships/image" Target="../media/image12.svg"/><Relationship Id="rId15" Type="http://schemas.openxmlformats.org/officeDocument/2006/relationships/image" Target="../media/image26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23" Type="http://schemas.openxmlformats.org/officeDocument/2006/relationships/image" Target="../media/image59.svg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image" Target="../media/image3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40.sv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7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23" Type="http://schemas.openxmlformats.org/officeDocument/2006/relationships/image" Target="../media/image59.sv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40.sv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56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13.sv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40.svg"/></Relationships>
</file>

<file path=ppt/slides/_rels/slide58.xml.rels><?xml version="1.0" encoding="UTF-8" standalone="yes"?>
<Relationships xmlns="http://schemas.openxmlformats.org/package/2006/relationships"><Relationship Id="rId7" Type="http://schemas.openxmlformats.org/officeDocument/2006/relationships/image" Target="../media/image3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23" Type="http://schemas.openxmlformats.org/officeDocument/2006/relationships/image" Target="../media/image59.sv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2.svg"/><Relationship Id="rId15" Type="http://schemas.openxmlformats.org/officeDocument/2006/relationships/image" Target="../media/image26.svg"/><Relationship Id="rId4" Type="http://schemas.openxmlformats.org/officeDocument/2006/relationships/image" Target="../media/image13.sv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12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52.svg"/><Relationship Id="rId5" Type="http://schemas.openxmlformats.org/officeDocument/2006/relationships/image" Target="../media/image12.svg"/><Relationship Id="rId15" Type="http://schemas.openxmlformats.org/officeDocument/2006/relationships/image" Target="../media/image26.sv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6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12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52.svg"/><Relationship Id="rId5" Type="http://schemas.openxmlformats.org/officeDocument/2006/relationships/image" Target="../media/image12.svg"/><Relationship Id="rId15" Type="http://schemas.openxmlformats.org/officeDocument/2006/relationships/image" Target="../media/image2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2628899" y="2024985"/>
            <a:ext cx="6477000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 smtClean="0">
                <a:solidFill>
                  <a:srgbClr val="5D8079"/>
                </a:solidFill>
                <a:cs typeface="Arial" pitchFamily="34" charset="0"/>
              </a:rPr>
              <a:t>Dasar-Dasar</a:t>
            </a:r>
            <a:r>
              <a:rPr lang="en-US" sz="3200" b="1" dirty="0" smtClean="0">
                <a:solidFill>
                  <a:srgbClr val="5D8079"/>
                </a:solidFill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5D8079"/>
                </a:solidFill>
                <a:cs typeface="Arial" pitchFamily="34" charset="0"/>
              </a:rPr>
              <a:t>Pemasaran</a:t>
            </a:r>
            <a:endParaRPr lang="en-US" sz="3200" b="1" dirty="0" smtClean="0">
              <a:solidFill>
                <a:srgbClr val="5D8079"/>
              </a:solidFill>
              <a:cs typeface="Arial" pitchFamily="34" charset="0"/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rgbClr val="5D8079"/>
                </a:solidFill>
                <a:cs typeface="Arial" pitchFamily="34" charset="0"/>
              </a:rPr>
              <a:t>Program </a:t>
            </a:r>
            <a:r>
              <a:rPr lang="en-US" sz="2000" dirty="0" err="1" smtClean="0">
                <a:solidFill>
                  <a:srgbClr val="5D8079"/>
                </a:solidFill>
                <a:cs typeface="Arial" pitchFamily="34" charset="0"/>
              </a:rPr>
              <a:t>Keahlian</a:t>
            </a:r>
            <a:r>
              <a:rPr lang="en-US" sz="2000" dirty="0" smtClean="0">
                <a:solidFill>
                  <a:srgbClr val="5D8079"/>
                </a:solidFill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5D8079"/>
                </a:solidFill>
                <a:cs typeface="Arial" pitchFamily="34" charset="0"/>
              </a:rPr>
              <a:t>Pemasaran</a:t>
            </a:r>
            <a:endParaRPr lang="en-US" sz="2000" dirty="0" smtClean="0">
              <a:solidFill>
                <a:srgbClr val="5D8079"/>
              </a:solidFill>
              <a:cs typeface="Arial" pitchFamily="34" charset="0"/>
            </a:endParaRPr>
          </a:p>
          <a:p>
            <a:pPr marL="0" lvl="0" indent="0">
              <a:buNone/>
            </a:pPr>
            <a:r>
              <a:rPr lang="en-US" sz="2000" dirty="0" smtClean="0">
                <a:solidFill>
                  <a:srgbClr val="5D8079"/>
                </a:solidFill>
                <a:cs typeface="Arial" pitchFamily="34" charset="0"/>
              </a:rPr>
              <a:t>Volume 2</a:t>
            </a:r>
          </a:p>
        </p:txBody>
      </p:sp>
      <p:cxnSp>
        <p:nvCxnSpPr>
          <p:cNvPr id="9" name="直線コネクタ 9"/>
          <p:cNvCxnSpPr/>
          <p:nvPr/>
        </p:nvCxnSpPr>
        <p:spPr>
          <a:xfrm>
            <a:off x="3124200" y="3714750"/>
            <a:ext cx="5759668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295114" y="971550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91330" y="3856479"/>
            <a:ext cx="225202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Untuk SMK/MAK </a:t>
            </a:r>
            <a:r>
              <a:rPr lang="en-US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Kelas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X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385022" y="971550"/>
            <a:ext cx="2205777" cy="30480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47750"/>
            <a:ext cx="2081264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525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Empat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pilar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konsep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pemasaran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94584101"/>
              </p:ext>
            </p:extLst>
          </p:nvPr>
        </p:nvGraphicFramePr>
        <p:xfrm>
          <a:off x="304800" y="308005"/>
          <a:ext cx="8610600" cy="4168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54970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61744165"/>
              </p:ext>
            </p:extLst>
          </p:nvPr>
        </p:nvGraphicFramePr>
        <p:xfrm>
          <a:off x="304800" y="209550"/>
          <a:ext cx="8610600" cy="4168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7339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525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ym typeface="Arial"/>
              </a:rPr>
              <a:t>Dua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macam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konsep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pemasaran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89098" y="909163"/>
            <a:ext cx="3854302" cy="3671411"/>
          </a:xfrm>
          <a:prstGeom prst="roundRect">
            <a:avLst/>
          </a:prstGeom>
          <a:solidFill>
            <a:schemeClr val="bg1"/>
          </a:solidFill>
          <a:ln>
            <a:solidFill>
              <a:srgbClr val="336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 err="1" smtClean="0">
                <a:solidFill>
                  <a:schemeClr val="tx1"/>
                </a:solidFill>
              </a:rPr>
              <a:t>Konsep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pemasaran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sosial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menyatakan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bahwa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tugas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perusahaan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adalah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menentukan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kebutuhan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keinginan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kepentingan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pasar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sasaran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serta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memberikan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kepuasan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diharapkan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secara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lebih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efektif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efisien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daripada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pesaing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101799" y="528164"/>
            <a:ext cx="2628900" cy="761998"/>
          </a:xfrm>
          <a:prstGeom prst="roundRect">
            <a:avLst/>
          </a:prstGeom>
          <a:solidFill>
            <a:srgbClr val="3366A6"/>
          </a:solidFill>
          <a:ln>
            <a:solidFill>
              <a:srgbClr val="336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 smtClean="0">
                <a:solidFill>
                  <a:schemeClr val="bg1"/>
                </a:solidFill>
              </a:rPr>
              <a:t>a. </a:t>
            </a:r>
            <a:r>
              <a:rPr lang="en-US" sz="2000" dirty="0" err="1" smtClean="0"/>
              <a:t>Konsep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</a:t>
            </a:r>
            <a:r>
              <a:rPr lang="en-US" sz="2000" dirty="0" err="1" smtClean="0"/>
              <a:t>sosial</a:t>
            </a:r>
            <a:endParaRPr lang="en-US" sz="2000" dirty="0"/>
          </a:p>
        </p:txBody>
      </p:sp>
      <p:sp>
        <p:nvSpPr>
          <p:cNvPr id="5" name="Rounded Rectangle 4"/>
          <p:cNvSpPr/>
          <p:nvPr/>
        </p:nvSpPr>
        <p:spPr>
          <a:xfrm>
            <a:off x="4603898" y="909163"/>
            <a:ext cx="3778102" cy="3671411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 err="1" smtClean="0">
                <a:solidFill>
                  <a:schemeClr val="tx1"/>
                </a:solidFill>
              </a:rPr>
              <a:t>Konsep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pemasaran</a:t>
            </a:r>
            <a:r>
              <a:rPr lang="en-US" sz="2000" dirty="0" smtClean="0">
                <a:solidFill>
                  <a:schemeClr val="tx1"/>
                </a:solidFill>
              </a:rPr>
              <a:t> global  </a:t>
            </a:r>
            <a:r>
              <a:rPr lang="en-US" sz="2000" dirty="0" err="1" smtClean="0">
                <a:solidFill>
                  <a:schemeClr val="tx1"/>
                </a:solidFill>
              </a:rPr>
              <a:t>menyatakan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bahwa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perusahaan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berupaya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memahami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semua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faktor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memengaruhi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kegiatan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pemasaran</a:t>
            </a:r>
            <a:r>
              <a:rPr lang="en-US" sz="2000" dirty="0" smtClean="0">
                <a:solidFill>
                  <a:schemeClr val="tx1"/>
                </a:solidFill>
              </a:rPr>
              <a:t>. 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067300" y="514352"/>
            <a:ext cx="2628900" cy="761998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 smtClean="0">
                <a:solidFill>
                  <a:schemeClr val="bg1"/>
                </a:solidFill>
              </a:rPr>
              <a:t>b. </a:t>
            </a:r>
            <a:r>
              <a:rPr lang="en-US" sz="2000" dirty="0" err="1" smtClean="0"/>
              <a:t>Konsep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global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81641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4800600" cy="5877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400" y="269282"/>
            <a:ext cx="40386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B.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Pemasaran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Barang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dan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Jasa</a:t>
            </a:r>
            <a:endParaRPr lang="en-US" sz="2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4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246222" y="971550"/>
            <a:ext cx="2698030" cy="36576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6" name="Google Shape;384;p16"/>
          <p:cNvSpPr/>
          <p:nvPr/>
        </p:nvSpPr>
        <p:spPr>
          <a:xfrm flipH="1">
            <a:off x="3276600" y="1034627"/>
            <a:ext cx="5638800" cy="3287416"/>
          </a:xfrm>
          <a:prstGeom prst="horizontalScroll">
            <a:avLst>
              <a:gd name="adj" fmla="val 12500"/>
            </a:avLst>
          </a:prstGeom>
          <a:solidFill>
            <a:srgbClr val="FFFF99">
              <a:alpha val="87843"/>
            </a:srgbClr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dunia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,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diartikan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suatu</a:t>
            </a:r>
            <a:r>
              <a:rPr lang="en-US" sz="2000" dirty="0" smtClean="0"/>
              <a:t> </a:t>
            </a:r>
            <a:r>
              <a:rPr lang="en-US" sz="2000" dirty="0" err="1" smtClean="0"/>
              <a:t>hal</a:t>
            </a:r>
            <a:r>
              <a:rPr lang="en-US" sz="2000" dirty="0" smtClean="0"/>
              <a:t> yang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ditawarkan</a:t>
            </a:r>
            <a:r>
              <a:rPr lang="en-US" sz="2000" dirty="0" smtClean="0"/>
              <a:t> </a:t>
            </a:r>
            <a:r>
              <a:rPr lang="en-US" sz="2000" dirty="0" err="1" smtClean="0"/>
              <a:t>ke</a:t>
            </a:r>
            <a:r>
              <a:rPr lang="en-US" sz="2000" dirty="0" smtClean="0"/>
              <a:t> </a:t>
            </a:r>
            <a:r>
              <a:rPr lang="en-US" sz="2000" dirty="0" err="1" smtClean="0"/>
              <a:t>pasar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memuaskan</a:t>
            </a:r>
            <a:r>
              <a:rPr lang="en-US" sz="2000" dirty="0" smtClean="0"/>
              <a:t> </a:t>
            </a:r>
            <a:r>
              <a:rPr lang="en-US" sz="2000" dirty="0" err="1" smtClean="0"/>
              <a:t>keinginan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kebutuhan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. </a:t>
            </a:r>
            <a:r>
              <a:rPr lang="en-US" sz="2000" dirty="0" err="1" smtClean="0"/>
              <a:t>Berdasarkan</a:t>
            </a:r>
            <a:r>
              <a:rPr lang="en-US" sz="2000" dirty="0" smtClean="0"/>
              <a:t> </a:t>
            </a:r>
            <a:r>
              <a:rPr lang="en-US" sz="2000" dirty="0" err="1" smtClean="0"/>
              <a:t>wujudnya</a:t>
            </a:r>
            <a:r>
              <a:rPr lang="en-US" sz="2000" dirty="0" smtClean="0"/>
              <a:t>,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dibagi</a:t>
            </a:r>
            <a:r>
              <a:rPr lang="en-US" sz="2000" dirty="0" smtClean="0"/>
              <a:t> </a:t>
            </a:r>
            <a:r>
              <a:rPr lang="en-US" sz="2000" dirty="0" err="1" smtClean="0"/>
              <a:t>ke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dua</a:t>
            </a:r>
            <a:r>
              <a:rPr lang="en-US" sz="2000" dirty="0" smtClean="0"/>
              <a:t> </a:t>
            </a:r>
            <a:r>
              <a:rPr lang="en-US" sz="2000" dirty="0" err="1" smtClean="0"/>
              <a:t>kelompok</a:t>
            </a:r>
            <a:r>
              <a:rPr lang="en-US" sz="2000" dirty="0" smtClean="0"/>
              <a:t>, </a:t>
            </a:r>
            <a:r>
              <a:rPr lang="en-US" sz="2000" dirty="0" err="1" smtClean="0"/>
              <a:t>yaitu</a:t>
            </a:r>
            <a:r>
              <a:rPr lang="en-US" sz="2000" dirty="0" smtClean="0"/>
              <a:t> </a:t>
            </a:r>
            <a:r>
              <a:rPr lang="en-US" sz="2000" dirty="0" err="1" smtClean="0"/>
              <a:t>barang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jasa</a:t>
            </a:r>
            <a:r>
              <a:rPr lang="en-US" sz="2000" dirty="0" smtClean="0"/>
              <a:t>.</a:t>
            </a:r>
            <a:endParaRPr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41701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16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1. </a:t>
            </a:r>
            <a:r>
              <a:rPr lang="en-US" sz="2000" b="1" dirty="0" err="1" smtClean="0">
                <a:sym typeface="Arial"/>
              </a:rPr>
              <a:t>Barang</a:t>
            </a:r>
            <a:r>
              <a:rPr lang="en-US" sz="2000" b="1" dirty="0" smtClean="0">
                <a:sym typeface="Arial"/>
              </a:rPr>
              <a:t> 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7894559" y="3770312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973960" y="895350"/>
            <a:ext cx="2645265" cy="37400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92" y="1125764"/>
            <a:ext cx="5931923" cy="2436586"/>
          </a:xfrm>
          <a:prstGeom prst="rect">
            <a:avLst/>
          </a:prstGeom>
        </p:spPr>
      </p:pic>
      <p:pic>
        <p:nvPicPr>
          <p:cNvPr id="6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5416550" y="573845"/>
            <a:ext cx="475518" cy="9307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4989" y="1410891"/>
            <a:ext cx="5215086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dirty="0" err="1" smtClean="0"/>
              <a:t>Barang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berwujud</a:t>
            </a:r>
            <a:r>
              <a:rPr lang="en-US" sz="2000" dirty="0" smtClean="0"/>
              <a:t> yang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dilihat</a:t>
            </a:r>
            <a:r>
              <a:rPr lang="en-US" sz="2000" dirty="0" smtClean="0"/>
              <a:t>, </a:t>
            </a:r>
            <a:r>
              <a:rPr lang="en-US" sz="2000" dirty="0" err="1" smtClean="0"/>
              <a:t>diraba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disentuh</a:t>
            </a:r>
            <a:r>
              <a:rPr lang="en-US" sz="2000" dirty="0" smtClean="0"/>
              <a:t>, </a:t>
            </a:r>
            <a:r>
              <a:rPr lang="en-US" sz="2000" dirty="0" err="1" smtClean="0"/>
              <a:t>dipegang</a:t>
            </a:r>
            <a:r>
              <a:rPr lang="en-US" sz="2000" dirty="0" smtClean="0"/>
              <a:t>, </a:t>
            </a:r>
            <a:r>
              <a:rPr lang="en-US" sz="2000" dirty="0" err="1" smtClean="0"/>
              <a:t>disimpan</a:t>
            </a:r>
            <a:r>
              <a:rPr lang="en-US" sz="2000" dirty="0" smtClean="0"/>
              <a:t>, </a:t>
            </a:r>
            <a:r>
              <a:rPr lang="en-US" sz="2000" dirty="0" err="1" smtClean="0"/>
              <a:t>dipindahkan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perlakuan</a:t>
            </a:r>
            <a:r>
              <a:rPr lang="en-US" sz="2000" dirty="0" smtClean="0"/>
              <a:t> </a:t>
            </a:r>
            <a:r>
              <a:rPr lang="en-US" sz="2000" dirty="0" err="1" smtClean="0"/>
              <a:t>fisik</a:t>
            </a:r>
            <a:r>
              <a:rPr lang="en-US" sz="2000" dirty="0" smtClean="0"/>
              <a:t> </a:t>
            </a:r>
            <a:r>
              <a:rPr lang="en-US" sz="2000" dirty="0" err="1" smtClean="0"/>
              <a:t>lainnya</a:t>
            </a:r>
            <a:r>
              <a:rPr lang="en-US" sz="2000" dirty="0" smtClean="0"/>
              <a:t>. </a:t>
            </a:r>
            <a:r>
              <a:rPr lang="en-US" sz="2000" dirty="0" err="1" smtClean="0"/>
              <a:t>Barang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benda</a:t>
            </a:r>
            <a:r>
              <a:rPr lang="en-US" sz="2000" dirty="0" smtClean="0"/>
              <a:t> yang </a:t>
            </a:r>
            <a:r>
              <a:rPr lang="en-US" sz="2000" dirty="0" err="1" smtClean="0"/>
              <a:t>sangat</a:t>
            </a:r>
            <a:r>
              <a:rPr lang="en-US" sz="2000" dirty="0" smtClean="0"/>
              <a:t> </a:t>
            </a:r>
            <a:r>
              <a:rPr lang="en-US" sz="2000" dirty="0" err="1" smtClean="0"/>
              <a:t>mudah</a:t>
            </a:r>
            <a:r>
              <a:rPr lang="en-US" sz="2000" dirty="0" smtClean="0"/>
              <a:t> </a:t>
            </a:r>
            <a:r>
              <a:rPr lang="en-US" sz="2000" dirty="0" err="1" smtClean="0"/>
              <a:t>ditemukan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kehidupan</a:t>
            </a:r>
            <a:r>
              <a:rPr lang="en-US" sz="2000" dirty="0" smtClean="0"/>
              <a:t> </a:t>
            </a:r>
            <a:r>
              <a:rPr lang="en-US" sz="2000" dirty="0" err="1" smtClean="0"/>
              <a:t>sehari-hari</a:t>
            </a:r>
            <a:r>
              <a:rPr lang="en-US" sz="2000" dirty="0" smtClean="0"/>
              <a:t>, </a:t>
            </a:r>
            <a:r>
              <a:rPr lang="en-US" sz="2000" dirty="0" err="1" smtClean="0"/>
              <a:t>seperti</a:t>
            </a:r>
            <a:r>
              <a:rPr lang="en-US" sz="2000" dirty="0" smtClean="0"/>
              <a:t> </a:t>
            </a:r>
            <a:r>
              <a:rPr lang="en-US" sz="2000" dirty="0" err="1" smtClean="0"/>
              <a:t>buku</a:t>
            </a:r>
            <a:r>
              <a:rPr lang="en-US" sz="2000" dirty="0" smtClean="0"/>
              <a:t>, </a:t>
            </a:r>
            <a:r>
              <a:rPr lang="en-US" sz="2000" dirty="0" err="1" smtClean="0"/>
              <a:t>pulpen</a:t>
            </a:r>
            <a:r>
              <a:rPr lang="en-US" sz="2000" dirty="0" smtClean="0"/>
              <a:t>, </a:t>
            </a:r>
            <a:r>
              <a:rPr lang="en-US" sz="2000" dirty="0" err="1" smtClean="0"/>
              <a:t>meja</a:t>
            </a:r>
            <a:r>
              <a:rPr lang="en-US" sz="2000" dirty="0" smtClean="0"/>
              <a:t>, </a:t>
            </a:r>
            <a:r>
              <a:rPr lang="en-US" sz="2000" dirty="0" err="1" smtClean="0"/>
              <a:t>gunting</a:t>
            </a:r>
            <a:r>
              <a:rPr lang="en-US" sz="2000" dirty="0" smtClean="0"/>
              <a:t>, </a:t>
            </a:r>
            <a:r>
              <a:rPr lang="en-US" sz="2000" dirty="0" err="1" smtClean="0"/>
              <a:t>mobil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motor.</a:t>
            </a:r>
            <a:endParaRPr lang="en-US" sz="2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4223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228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dirty="0" err="1" smtClean="0">
                <a:sym typeface="Arial"/>
              </a:rPr>
              <a:t>Barang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ekonomi</a:t>
            </a:r>
            <a:r>
              <a:rPr lang="en-US" sz="2000" b="1" dirty="0" smtClean="0">
                <a:sym typeface="Arial"/>
              </a:rPr>
              <a:t> 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20508" y="647754"/>
            <a:ext cx="2851292" cy="39802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160564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2965166" y="1200150"/>
            <a:ext cx="5715000" cy="2514600"/>
          </a:xfrm>
          <a:prstGeom prst="rect">
            <a:avLst/>
          </a:prstGeom>
        </p:spPr>
      </p:pic>
      <p:pic>
        <p:nvPicPr>
          <p:cNvPr id="10" name="Picture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 rot="1174597">
            <a:off x="8069097" y="648231"/>
            <a:ext cx="475518" cy="93072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97930" y="1410891"/>
            <a:ext cx="4849467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>
                <a:solidFill>
                  <a:srgbClr val="242021"/>
                </a:solidFill>
              </a:rPr>
              <a:t>Barang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ekonomi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adalah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barang</a:t>
            </a:r>
            <a:r>
              <a:rPr lang="en-US" sz="2000" dirty="0">
                <a:solidFill>
                  <a:srgbClr val="242021"/>
                </a:solidFill>
              </a:rPr>
              <a:t> yang </a:t>
            </a:r>
            <a:r>
              <a:rPr lang="en-US" sz="2000" dirty="0" err="1">
                <a:solidFill>
                  <a:srgbClr val="242021"/>
                </a:solidFill>
              </a:rPr>
              <a:t>bermanfaat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sebagai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pemuas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kebutuhan</a:t>
            </a:r>
            <a:r>
              <a:rPr lang="en-US" sz="2000" dirty="0">
                <a:solidFill>
                  <a:srgbClr val="242021"/>
                </a:solidFill>
              </a:rPr>
              <a:t> yang </a:t>
            </a:r>
            <a:r>
              <a:rPr lang="en-US" sz="2000" dirty="0" err="1">
                <a:solidFill>
                  <a:srgbClr val="242021"/>
                </a:solidFill>
              </a:rPr>
              <a:t>jumlahnya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lebih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sedikit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jika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dibandingkan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jumlah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kebutuhan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manusia</a:t>
            </a:r>
            <a:r>
              <a:rPr lang="en-US" sz="2000" dirty="0" smtClean="0">
                <a:ea typeface="Microsoft JhengHei" pitchFamily="34" charset="-120"/>
              </a:rPr>
              <a:t>. </a:t>
            </a:r>
            <a:r>
              <a:rPr lang="en-US" sz="2000" dirty="0" err="1" smtClean="0">
                <a:ea typeface="Microsoft JhengHei" pitchFamily="34" charset="-120"/>
              </a:rPr>
              <a:t>Oleh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karena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itu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perolehannya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memerlukan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pengorbanan</a:t>
            </a:r>
            <a:r>
              <a:rPr lang="en-US" sz="2000" dirty="0" smtClean="0">
                <a:ea typeface="Microsoft JhengHei" pitchFamily="34" charset="-120"/>
              </a:rPr>
              <a:t> (</a:t>
            </a:r>
            <a:r>
              <a:rPr lang="en-US" sz="2000" dirty="0" err="1" smtClean="0">
                <a:ea typeface="Microsoft JhengHei" pitchFamily="34" charset="-120"/>
              </a:rPr>
              <a:t>waktu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biaya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tenaga</a:t>
            </a:r>
            <a:r>
              <a:rPr lang="en-US" sz="2000" dirty="0" smtClean="0">
                <a:ea typeface="Microsoft JhengHei" pitchFamily="34" charset="-120"/>
              </a:rPr>
              <a:t>).</a:t>
            </a:r>
            <a:endParaRPr lang="en-US" sz="2000" dirty="0">
              <a:solidFill>
                <a:srgbClr val="39484F"/>
              </a:solidFill>
              <a:ea typeface="Microsoft JhengHei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85375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6200" y="57150"/>
            <a:ext cx="3657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Contoh-contoh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barang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ekonomi</a:t>
            </a:r>
            <a:r>
              <a:rPr lang="en-US" sz="2000" dirty="0" smtClean="0">
                <a:sym typeface="Arial"/>
              </a:rPr>
              <a:t> 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432" y="3918198"/>
            <a:ext cx="6623568" cy="50626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562352" y="3928751"/>
            <a:ext cx="6354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Baju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tas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sepatu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merupakan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contoh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barang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sandang</a:t>
            </a:r>
            <a:endParaRPr lang="id-ID" sz="2000" dirty="0"/>
          </a:p>
        </p:txBody>
      </p:sp>
      <p:sp>
        <p:nvSpPr>
          <p:cNvPr id="10" name="Rectangle 9"/>
          <p:cNvSpPr/>
          <p:nvPr/>
        </p:nvSpPr>
        <p:spPr>
          <a:xfrm>
            <a:off x="76200" y="480549"/>
            <a:ext cx="3657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1) </a:t>
            </a:r>
            <a:r>
              <a:rPr lang="en-US" sz="2000" dirty="0" err="1" smtClean="0">
                <a:sym typeface="Arial"/>
              </a:rPr>
              <a:t>Barang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sandang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" y="971550"/>
            <a:ext cx="3424238" cy="26555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080" y="1361007"/>
            <a:ext cx="3058720" cy="2038350"/>
          </a:xfrm>
          <a:prstGeom prst="ellipse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175" y="850606"/>
            <a:ext cx="1946225" cy="257174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1393381" y="3369462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3962400" y="3442815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6694880" y="3468529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0666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854" y="3861383"/>
            <a:ext cx="6742545" cy="50626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595775" y="3871936"/>
            <a:ext cx="6354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Makanan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minuman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merupakan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contoh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barang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sandang</a:t>
            </a:r>
            <a:endParaRPr lang="id-ID" sz="2000" dirty="0"/>
          </a:p>
        </p:txBody>
      </p:sp>
      <p:sp>
        <p:nvSpPr>
          <p:cNvPr id="10" name="Rectangle 9"/>
          <p:cNvSpPr/>
          <p:nvPr/>
        </p:nvSpPr>
        <p:spPr>
          <a:xfrm>
            <a:off x="76200" y="209550"/>
            <a:ext cx="3657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2) </a:t>
            </a:r>
            <a:r>
              <a:rPr lang="en-US" sz="2000" dirty="0" err="1" smtClean="0">
                <a:sym typeface="Arial"/>
              </a:rPr>
              <a:t>Barang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pangan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35316"/>
            <a:ext cx="3985437" cy="2656958"/>
          </a:xfrm>
          <a:prstGeom prst="ellipse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460" y="589742"/>
            <a:ext cx="4541860" cy="2902532"/>
          </a:xfrm>
          <a:prstGeom prst="ellipse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590800" y="3515440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6699390" y="3544729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1805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7" y="1786834"/>
            <a:ext cx="1958163" cy="139451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46969" y="1797388"/>
            <a:ext cx="17342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Tempat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tinggal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merupakan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contoh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barang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papan</a:t>
            </a:r>
            <a:endParaRPr lang="id-ID" sz="2000" dirty="0"/>
          </a:p>
        </p:txBody>
      </p:sp>
      <p:sp>
        <p:nvSpPr>
          <p:cNvPr id="7" name="Rectangle 6"/>
          <p:cNvSpPr/>
          <p:nvPr/>
        </p:nvSpPr>
        <p:spPr>
          <a:xfrm>
            <a:off x="76200" y="209550"/>
            <a:ext cx="3657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3) </a:t>
            </a:r>
            <a:r>
              <a:rPr lang="en-US" sz="2000" dirty="0" err="1" smtClean="0">
                <a:sym typeface="Arial"/>
              </a:rPr>
              <a:t>Barang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papan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391400" y="4459129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33350"/>
            <a:ext cx="6400800" cy="436387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0071731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228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</a:t>
            </a:r>
            <a:r>
              <a:rPr lang="en-US" sz="2000" b="1" dirty="0" err="1" smtClean="0">
                <a:sym typeface="Arial"/>
              </a:rPr>
              <a:t>Barang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bebas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929" y="-1"/>
            <a:ext cx="6062071" cy="4075867"/>
          </a:xfrm>
          <a:prstGeom prst="teardrop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690010" y="387509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5" name="Folded Corner 4"/>
          <p:cNvSpPr/>
          <p:nvPr/>
        </p:nvSpPr>
        <p:spPr>
          <a:xfrm>
            <a:off x="0" y="742950"/>
            <a:ext cx="2895600" cy="3332917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bebas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berfungsi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sebagai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pemuas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kebutuhan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jumlahnya</a:t>
            </a:r>
            <a:r>
              <a:rPr lang="id-ID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banyak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melimpah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sehingga</a:t>
            </a:r>
            <a:r>
              <a:rPr lang="en-US" sz="2000" dirty="0" smtClean="0">
                <a:solidFill>
                  <a:srgbClr val="242021"/>
                </a:solidFill>
              </a:rPr>
              <a:t> untuk </a:t>
            </a:r>
            <a:r>
              <a:rPr lang="en-US" sz="2000" dirty="0" err="1" smtClean="0">
                <a:solidFill>
                  <a:srgbClr val="242021"/>
                </a:solidFill>
              </a:rPr>
              <a:t>mendapatkannya</a:t>
            </a:r>
            <a:r>
              <a:rPr lang="en-US" sz="2000" dirty="0" smtClean="0">
                <a:solidFill>
                  <a:srgbClr val="242021"/>
                </a:solidFill>
              </a:rPr>
              <a:t> tidak </a:t>
            </a:r>
            <a:r>
              <a:rPr lang="en-US" sz="2000" dirty="0" err="1" smtClean="0">
                <a:solidFill>
                  <a:srgbClr val="242021"/>
                </a:solidFill>
              </a:rPr>
              <a:t>memerlukan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pengorbanan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3081929" y="4121319"/>
            <a:ext cx="5930460" cy="40011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Contoh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barang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bebas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yaitu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udara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cahaya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matahari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9505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EDITOR NANDA\2022-2023 DATA\NASKAH K21\09 DASAR-DASAR PEMASARAN KELAS X\JILID B\Gambar Dasar Dasar Pemasaran SMK\Dasar Dasar Pemasaran SMK\shutterstock_2019921755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4" b="5015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2C079FF1-0BFA-4537-BA4E-B57FC3784335}"/>
              </a:ext>
            </a:extLst>
          </p:cNvPr>
          <p:cNvGrpSpPr/>
          <p:nvPr/>
        </p:nvGrpSpPr>
        <p:grpSpPr>
          <a:xfrm>
            <a:off x="1564165" y="3683203"/>
            <a:ext cx="4760435" cy="709051"/>
            <a:chOff x="1485387" y="516323"/>
            <a:chExt cx="3892163" cy="954650"/>
          </a:xfrm>
        </p:grpSpPr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449C0DFF-0E07-4682-8AA8-7235B090FF24}"/>
                </a:ext>
              </a:extLst>
            </p:cNvPr>
            <p:cNvGrpSpPr/>
            <p:nvPr/>
          </p:nvGrpSpPr>
          <p:grpSpPr>
            <a:xfrm>
              <a:off x="1485387" y="516323"/>
              <a:ext cx="3837770" cy="930640"/>
              <a:chOff x="1388494" y="545951"/>
              <a:chExt cx="3837770" cy="93064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Rectangle 10">
                <a:extLst>
                  <a:ext uri="{FF2B5EF4-FFF2-40B4-BE49-F238E27FC236}">
                    <a16:creationId xmlns="" xmlns:a16="http://schemas.microsoft.com/office/drawing/2014/main" id="{E2A1FF01-2E86-4C1F-A134-7CA88239E893}"/>
                  </a:ext>
                </a:extLst>
              </p:cNvPr>
              <p:cNvSpPr/>
              <p:nvPr/>
            </p:nvSpPr>
            <p:spPr>
              <a:xfrm>
                <a:off x="1388494" y="545951"/>
                <a:ext cx="3837770" cy="9306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="" xmlns:a16="http://schemas.microsoft.com/office/drawing/2014/main" id="{09A6B051-CD67-471D-8AB3-F277D121D05D}"/>
                  </a:ext>
                </a:extLst>
              </p:cNvPr>
              <p:cNvSpPr txBox="1"/>
              <p:nvPr/>
            </p:nvSpPr>
            <p:spPr>
              <a:xfrm>
                <a:off x="1665218" y="731782"/>
                <a:ext cx="349201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ID" sz="2800" b="1" dirty="0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474BD97F-A78A-4683-833B-85E6615A1A9F}"/>
                </a:ext>
              </a:extLst>
            </p:cNvPr>
            <p:cNvSpPr/>
            <p:nvPr/>
          </p:nvSpPr>
          <p:spPr>
            <a:xfrm>
              <a:off x="5321788" y="525730"/>
              <a:ext cx="55762" cy="945243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757B71BF-3777-46E8-89E7-EE14E0B20343}"/>
              </a:ext>
            </a:extLst>
          </p:cNvPr>
          <p:cNvGrpSpPr/>
          <p:nvPr/>
        </p:nvGrpSpPr>
        <p:grpSpPr>
          <a:xfrm>
            <a:off x="195839" y="3265335"/>
            <a:ext cx="1798411" cy="1249375"/>
            <a:chOff x="55507" y="128083"/>
            <a:chExt cx="1798411" cy="1249375"/>
          </a:xfrm>
        </p:grpSpPr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50673DD0-A655-40B4-A41B-E3F388CB41F6}"/>
                </a:ext>
              </a:extLst>
            </p:cNvPr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TextBox 14">
              <a:extLst>
                <a:ext uri="{FF2B5EF4-FFF2-40B4-BE49-F238E27FC236}">
                  <a16:creationId xmlns="" xmlns:a16="http://schemas.microsoft.com/office/drawing/2014/main" id="{71ADE9E7-3445-459C-BBF1-E7F5D3AA05A1}"/>
                </a:ext>
              </a:extLst>
            </p:cNvPr>
            <p:cNvSpPr txBox="1"/>
            <p:nvPr/>
          </p:nvSpPr>
          <p:spPr>
            <a:xfrm>
              <a:off x="692234" y="128083"/>
              <a:ext cx="970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</a:t>
              </a:r>
              <a:r>
                <a:rPr lang="en-US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3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FA36C771-1A44-49F6-806C-D2A4C676478D}"/>
                </a:ext>
              </a:extLst>
            </p:cNvPr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="" xmlns:a16="http://schemas.microsoft.com/office/drawing/2014/main" id="{686201D0-CAD3-4F56-B765-4763606149B9}"/>
                </a:ext>
              </a:extLst>
            </p:cNvPr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4922561E-B7BD-41BE-AA0D-2318A9B60430}"/>
                </a:ext>
              </a:extLst>
            </p:cNvPr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DE6A14DC-F1FA-4975-B6D1-4C5FF145DC75}"/>
              </a:ext>
            </a:extLst>
          </p:cNvPr>
          <p:cNvGrpSpPr/>
          <p:nvPr/>
        </p:nvGrpSpPr>
        <p:grpSpPr>
          <a:xfrm>
            <a:off x="1491910" y="3166880"/>
            <a:ext cx="542626" cy="1446963"/>
            <a:chOff x="1351578" y="29628"/>
            <a:chExt cx="542626" cy="1446963"/>
          </a:xfrm>
        </p:grpSpPr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A5FBAA41-32C3-41CD-8348-0751F9168888}"/>
                </a:ext>
              </a:extLst>
            </p:cNvPr>
            <p:cNvSpPr/>
            <p:nvPr/>
          </p:nvSpPr>
          <p:spPr>
            <a:xfrm>
              <a:off x="1351578" y="537122"/>
              <a:ext cx="72251" cy="939469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DC69A18F-4158-4C01-AC07-45C13F574B78}"/>
                </a:ext>
              </a:extLst>
            </p:cNvPr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Oval 21">
              <a:extLst>
                <a:ext uri="{FF2B5EF4-FFF2-40B4-BE49-F238E27FC236}">
                  <a16:creationId xmlns="" xmlns:a16="http://schemas.microsoft.com/office/drawing/2014/main" id="{90F73B05-C3BD-4E82-BC2E-B5588B69B368}"/>
                </a:ext>
              </a:extLst>
            </p:cNvPr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1A672114-1141-4F57-B123-244CCF54B390}"/>
                </a:ext>
              </a:extLst>
            </p:cNvPr>
            <p:cNvSpPr/>
            <p:nvPr/>
          </p:nvSpPr>
          <p:spPr>
            <a:xfrm rot="16200000">
              <a:off x="1604353" y="357300"/>
              <a:ext cx="69041" cy="430087"/>
            </a:xfrm>
            <a:prstGeom prst="rect">
              <a:avLst/>
            </a:prstGeom>
            <a:solidFill>
              <a:srgbClr val="D76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71ADE9E7-3445-459C-BBF1-E7F5D3AA05A1}"/>
              </a:ext>
            </a:extLst>
          </p:cNvPr>
          <p:cNvSpPr txBox="1"/>
          <p:nvPr/>
        </p:nvSpPr>
        <p:spPr>
          <a:xfrm>
            <a:off x="1648434" y="3779456"/>
            <a:ext cx="49429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50" dirty="0" smtClean="0">
                <a:solidFill>
                  <a:srgbClr val="C00000"/>
                </a:solidFill>
              </a:rPr>
              <a:t>PEMASARAN BARANG DAN JASA</a:t>
            </a:r>
            <a:endParaRPr lang="id-ID" sz="2400" dirty="0">
              <a:solidFill>
                <a:srgbClr val="C0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522961" y="4400550"/>
            <a:ext cx="1545615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id-ID" sz="1000" i="1" dirty="0">
                <a:cs typeface="Arial" pitchFamily="34" charset="0"/>
              </a:rPr>
              <a:t>shutterstock.com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2237"/>
            <a:ext cx="9144000" cy="4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603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228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c. </a:t>
            </a:r>
            <a:r>
              <a:rPr lang="en-US" sz="2000" b="1" dirty="0" err="1" smtClean="0">
                <a:sym typeface="Arial"/>
              </a:rPr>
              <a:t>Barang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i="1" dirty="0" err="1" smtClean="0">
                <a:sym typeface="Arial"/>
              </a:rPr>
              <a:t>illith</a:t>
            </a:r>
            <a:endParaRPr lang="en-US" sz="2000" b="1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7894559" y="3770312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973960" y="895350"/>
            <a:ext cx="2645265" cy="37400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92" y="1125764"/>
            <a:ext cx="5931923" cy="28937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4989" y="1276350"/>
            <a:ext cx="5215086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>
                <a:solidFill>
                  <a:srgbClr val="242021"/>
                </a:solidFill>
              </a:rPr>
              <a:t>Barang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i="1" dirty="0" err="1">
                <a:solidFill>
                  <a:srgbClr val="242021"/>
                </a:solidFill>
              </a:rPr>
              <a:t>illith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adalah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barang</a:t>
            </a:r>
            <a:r>
              <a:rPr lang="en-US" sz="2000" dirty="0">
                <a:solidFill>
                  <a:srgbClr val="242021"/>
                </a:solidFill>
              </a:rPr>
              <a:t> yang </a:t>
            </a:r>
            <a:r>
              <a:rPr lang="en-US" sz="2000" dirty="0" err="1">
                <a:solidFill>
                  <a:srgbClr val="242021"/>
                </a:solidFill>
              </a:rPr>
              <a:t>bermanfaat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sebagai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pemuas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kebutuhan</a:t>
            </a:r>
            <a:r>
              <a:rPr lang="en-US" sz="2000" dirty="0">
                <a:solidFill>
                  <a:srgbClr val="242021"/>
                </a:solidFill>
              </a:rPr>
              <a:t> yang </a:t>
            </a:r>
            <a:r>
              <a:rPr lang="en-US" sz="2000" dirty="0" err="1">
                <a:solidFill>
                  <a:srgbClr val="242021"/>
                </a:solidFill>
              </a:rPr>
              <a:t>jika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jumlahnya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melebihi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kebutuhan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justru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akan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menyebabkan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kerugian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r>
              <a:rPr lang="en-US" sz="2000" dirty="0" err="1" smtClean="0">
                <a:solidFill>
                  <a:srgbClr val="242021"/>
                </a:solidFill>
              </a:rPr>
              <a:t>Contohnya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api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air. </a:t>
            </a:r>
            <a:r>
              <a:rPr lang="en-US" sz="2000" dirty="0" err="1" smtClean="0">
                <a:solidFill>
                  <a:srgbClr val="242021"/>
                </a:solidFill>
              </a:rPr>
              <a:t>Api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air </a:t>
            </a:r>
            <a:r>
              <a:rPr lang="en-US" sz="2000" dirty="0" err="1" smtClean="0">
                <a:solidFill>
                  <a:srgbClr val="242021"/>
                </a:solidFill>
              </a:rPr>
              <a:t>sangat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bermanfaat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bagi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kehidupan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manusia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r>
              <a:rPr lang="en-US" sz="2000" dirty="0" err="1" smtClean="0">
                <a:solidFill>
                  <a:srgbClr val="242021"/>
                </a:solidFill>
              </a:rPr>
              <a:t>Namun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jika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jumlahnya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berlebihan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kedua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tersebut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membawa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bencana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berupa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kebakaran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banjir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pic>
        <p:nvPicPr>
          <p:cNvPr id="8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5052373" y="395251"/>
            <a:ext cx="475518" cy="93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659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678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Dua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jenis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barang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berdasarakan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tujuan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penggunaannya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" y="434474"/>
            <a:ext cx="228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dirty="0" err="1" smtClean="0">
                <a:sym typeface="Arial"/>
              </a:rPr>
              <a:t>Barang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konsumsi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13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322421" y="854782"/>
            <a:ext cx="2702985" cy="377319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41349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2965166" y="1504950"/>
            <a:ext cx="5715000" cy="1905000"/>
          </a:xfrm>
          <a:prstGeom prst="rect">
            <a:avLst/>
          </a:prstGeom>
        </p:spPr>
      </p:pic>
      <p:pic>
        <p:nvPicPr>
          <p:cNvPr id="16" name="Picture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 rot="1174597">
            <a:off x="8062465" y="869080"/>
            <a:ext cx="475518" cy="930728"/>
          </a:xfrm>
          <a:prstGeom prst="rect">
            <a:avLst/>
          </a:prstGeom>
        </p:spPr>
      </p:pic>
      <p:sp>
        <p:nvSpPr>
          <p:cNvPr id="17" name="TextBox 11"/>
          <p:cNvSpPr txBox="1"/>
          <p:nvPr/>
        </p:nvSpPr>
        <p:spPr>
          <a:xfrm>
            <a:off x="3397931" y="1761232"/>
            <a:ext cx="4849467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>
                <a:solidFill>
                  <a:srgbClr val="242021"/>
                </a:solidFill>
              </a:rPr>
              <a:t>Barang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konsumsi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adalah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barang</a:t>
            </a:r>
            <a:r>
              <a:rPr lang="en-US" sz="2000" dirty="0">
                <a:solidFill>
                  <a:srgbClr val="242021"/>
                </a:solidFill>
              </a:rPr>
              <a:t> yang </a:t>
            </a:r>
            <a:r>
              <a:rPr lang="en-US" sz="2000" dirty="0" err="1">
                <a:solidFill>
                  <a:srgbClr val="242021"/>
                </a:solidFill>
              </a:rPr>
              <a:t>dibeli</a:t>
            </a:r>
            <a:r>
              <a:rPr lang="en-US" sz="2000" dirty="0">
                <a:solidFill>
                  <a:srgbClr val="242021"/>
                </a:solidFill>
              </a:rPr>
              <a:t> untuk </a:t>
            </a:r>
            <a:r>
              <a:rPr lang="en-US" sz="2000" dirty="0" err="1">
                <a:solidFill>
                  <a:srgbClr val="242021"/>
                </a:solidFill>
              </a:rPr>
              <a:t>dikonsumsi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meliputi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barang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sehari-hari</a:t>
            </a:r>
            <a:r>
              <a:rPr lang="en-US" sz="2000" dirty="0" smtClean="0">
                <a:solidFill>
                  <a:srgbClr val="242021"/>
                </a:solidFill>
              </a:rPr>
              <a:t> (</a:t>
            </a:r>
            <a:r>
              <a:rPr lang="en-US" sz="2000" i="1" dirty="0" smtClean="0">
                <a:solidFill>
                  <a:srgbClr val="242021"/>
                </a:solidFill>
              </a:rPr>
              <a:t>convenience goods</a:t>
            </a:r>
            <a:r>
              <a:rPr lang="en-US" sz="2000" dirty="0" smtClean="0">
                <a:solidFill>
                  <a:srgbClr val="242021"/>
                </a:solidFill>
              </a:rPr>
              <a:t>), </a:t>
            </a:r>
            <a:r>
              <a:rPr lang="en-US" sz="2000" dirty="0" err="1">
                <a:solidFill>
                  <a:srgbClr val="242021"/>
                </a:solidFill>
              </a:rPr>
              <a:t>barang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belanja</a:t>
            </a:r>
            <a:r>
              <a:rPr lang="en-US" sz="2000" dirty="0" smtClean="0">
                <a:solidFill>
                  <a:srgbClr val="242021"/>
                </a:solidFill>
              </a:rPr>
              <a:t> (</a:t>
            </a:r>
            <a:r>
              <a:rPr lang="en-US" sz="2000" i="1" dirty="0" smtClean="0">
                <a:solidFill>
                  <a:srgbClr val="242021"/>
                </a:solidFill>
              </a:rPr>
              <a:t>shopping goods</a:t>
            </a:r>
            <a:r>
              <a:rPr lang="en-US" sz="2000" dirty="0" smtClean="0">
                <a:solidFill>
                  <a:srgbClr val="242021"/>
                </a:solidFill>
              </a:rPr>
              <a:t>), </a:t>
            </a:r>
            <a:r>
              <a:rPr lang="en-US" sz="2000" dirty="0" err="1">
                <a:solidFill>
                  <a:srgbClr val="242021"/>
                </a:solidFill>
              </a:rPr>
              <a:t>dan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barang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spesial</a:t>
            </a:r>
            <a:r>
              <a:rPr lang="en-US" sz="2000" dirty="0" smtClean="0">
                <a:solidFill>
                  <a:srgbClr val="242021"/>
                </a:solidFill>
              </a:rPr>
              <a:t> (</a:t>
            </a:r>
            <a:r>
              <a:rPr lang="en-US" sz="2000" i="1" dirty="0" smtClean="0">
                <a:solidFill>
                  <a:srgbClr val="242021"/>
                </a:solidFill>
              </a:rPr>
              <a:t>specialty goods</a:t>
            </a:r>
            <a:r>
              <a:rPr lang="en-US" sz="2000" dirty="0" smtClean="0">
                <a:solidFill>
                  <a:srgbClr val="242021"/>
                </a:solidFill>
              </a:rPr>
              <a:t>).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42773352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3657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Contoh-contoh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barang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konsumsi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" y="480549"/>
            <a:ext cx="48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1) </a:t>
            </a:r>
            <a:r>
              <a:rPr lang="en-US" sz="2000" dirty="0" err="1" smtClean="0">
                <a:sym typeface="Arial"/>
              </a:rPr>
              <a:t>Barang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sehari-hari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i="1" dirty="0" smtClean="0">
                <a:sym typeface="Arial"/>
              </a:rPr>
              <a:t>convenience goods</a:t>
            </a:r>
            <a:r>
              <a:rPr lang="en-US" sz="2000" dirty="0" smtClean="0">
                <a:sym typeface="Arial"/>
              </a:rPr>
              <a:t>)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870" y="1350582"/>
            <a:ext cx="2724142" cy="2043107"/>
          </a:xfrm>
          <a:prstGeom prst="round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716" y="1367176"/>
            <a:ext cx="831730" cy="2047335"/>
          </a:xfrm>
          <a:prstGeom prst="round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961" y="1334835"/>
            <a:ext cx="2842639" cy="2059943"/>
          </a:xfrm>
          <a:prstGeom prst="round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3424709" y="3394778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4924647" y="3415600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543801" y="3392329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3124200" y="3713523"/>
            <a:ext cx="5338291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Sabun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sampo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mi </a:t>
            </a:r>
            <a:r>
              <a:rPr lang="en-US" sz="2000" dirty="0" err="1" smtClean="0">
                <a:cs typeface="Arial" pitchFamily="34" charset="0"/>
              </a:rPr>
              <a:t>instan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merupakan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contoh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barang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sehari-hari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>
                <a:sym typeface="Arial"/>
              </a:rPr>
              <a:t>(</a:t>
            </a:r>
            <a:r>
              <a:rPr lang="en-US" sz="2000" i="1" dirty="0">
                <a:sym typeface="Arial"/>
              </a:rPr>
              <a:t>convenience goods</a:t>
            </a:r>
            <a:r>
              <a:rPr lang="en-US" sz="2000" dirty="0" smtClean="0">
                <a:sym typeface="Arial"/>
              </a:rPr>
              <a:t>)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sp>
        <p:nvSpPr>
          <p:cNvPr id="11" name="Folded Corner 10"/>
          <p:cNvSpPr/>
          <p:nvPr/>
        </p:nvSpPr>
        <p:spPr>
          <a:xfrm>
            <a:off x="0" y="1134162"/>
            <a:ext cx="1981200" cy="2875717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sehari-hari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kebutuhan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sehari-hari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mudah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diperoleh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kapan</a:t>
            </a:r>
            <a:r>
              <a:rPr lang="en-US" sz="2000" dirty="0" smtClean="0">
                <a:solidFill>
                  <a:srgbClr val="242021"/>
                </a:solidFill>
              </a:rPr>
              <a:t> pun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di </a:t>
            </a:r>
            <a:r>
              <a:rPr lang="en-US" sz="2000" dirty="0" err="1" smtClean="0">
                <a:solidFill>
                  <a:srgbClr val="242021"/>
                </a:solidFill>
              </a:rPr>
              <a:t>mana</a:t>
            </a:r>
            <a:r>
              <a:rPr lang="en-US" sz="2000" dirty="0" smtClean="0">
                <a:solidFill>
                  <a:srgbClr val="242021"/>
                </a:solidFill>
              </a:rPr>
              <a:t> pun.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11504819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" y="209550"/>
            <a:ext cx="48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2) </a:t>
            </a:r>
            <a:r>
              <a:rPr lang="en-US" sz="2000" dirty="0" err="1" smtClean="0">
                <a:sym typeface="Arial"/>
              </a:rPr>
              <a:t>Barang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belanja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i="1" dirty="0" smtClean="0">
                <a:sym typeface="Arial"/>
              </a:rPr>
              <a:t>shopping goods</a:t>
            </a:r>
            <a:r>
              <a:rPr lang="en-US" sz="2000" dirty="0" smtClean="0">
                <a:sym typeface="Arial"/>
              </a:rPr>
              <a:t>)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5009490" y="3104352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86079"/>
            <a:ext cx="2625904" cy="262590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547345" y="3099213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743199" y="3606531"/>
            <a:ext cx="5719291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Kulkas</a:t>
            </a:r>
            <a:r>
              <a:rPr lang="en-US" sz="2000" dirty="0" smtClean="0">
                <a:cs typeface="Arial" pitchFamily="34" charset="0"/>
              </a:rPr>
              <a:t>, AC,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perabotan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rumah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tangga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merupakan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contoh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barang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belanja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smtClean="0">
                <a:sym typeface="Arial"/>
              </a:rPr>
              <a:t>(</a:t>
            </a:r>
            <a:r>
              <a:rPr lang="en-US" sz="2000" i="1" dirty="0" smtClean="0">
                <a:sym typeface="Arial"/>
              </a:rPr>
              <a:t>shopping goods</a:t>
            </a:r>
            <a:r>
              <a:rPr lang="en-US" sz="2000" dirty="0" smtClean="0">
                <a:sym typeface="Arial"/>
              </a:rPr>
              <a:t>)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sp>
        <p:nvSpPr>
          <p:cNvPr id="11" name="Folded Corner 10"/>
          <p:cNvSpPr/>
          <p:nvPr/>
        </p:nvSpPr>
        <p:spPr>
          <a:xfrm>
            <a:off x="0" y="895350"/>
            <a:ext cx="1676400" cy="3446026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belanja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dalam</a:t>
            </a:r>
            <a:r>
              <a:rPr lang="en-US" sz="2000" dirty="0" smtClean="0">
                <a:solidFill>
                  <a:srgbClr val="242021"/>
                </a:solidFill>
              </a:rPr>
              <a:t> proses </a:t>
            </a:r>
            <a:r>
              <a:rPr lang="en-US" sz="2000" dirty="0" err="1" smtClean="0">
                <a:solidFill>
                  <a:srgbClr val="242021"/>
                </a:solidFill>
              </a:rPr>
              <a:t>pembeliannya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memerlukan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pertimbangan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konsumen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392655"/>
            <a:ext cx="2357064" cy="1706558"/>
          </a:xfrm>
          <a:prstGeom prst="round2Diag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636" y="1380971"/>
            <a:ext cx="2431764" cy="1706558"/>
          </a:xfrm>
          <a:prstGeom prst="round2Diag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180221" y="3262203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0924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  <p:bldP spid="10" grpId="0" animBg="1"/>
      <p:bldP spid="11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3081929" y="3943350"/>
            <a:ext cx="5930460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cs typeface="Arial" pitchFamily="34" charset="0"/>
              </a:rPr>
              <a:t>Salah </a:t>
            </a:r>
            <a:r>
              <a:rPr lang="en-US" sz="2000" dirty="0" err="1" smtClean="0">
                <a:cs typeface="Arial" pitchFamily="34" charset="0"/>
              </a:rPr>
              <a:t>satu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contoh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barang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spesial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adalah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tas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wanita</a:t>
            </a:r>
            <a:r>
              <a:rPr lang="en-US" sz="2000" dirty="0" smtClean="0">
                <a:cs typeface="Arial" pitchFamily="34" charset="0"/>
              </a:rPr>
              <a:t> yang </a:t>
            </a:r>
            <a:r>
              <a:rPr lang="en-US" sz="2000" dirty="0" err="1" smtClean="0">
                <a:cs typeface="Arial" pitchFamily="34" charset="0"/>
              </a:rPr>
              <a:t>dijual</a:t>
            </a:r>
            <a:r>
              <a:rPr lang="en-US" sz="2000" dirty="0" smtClean="0">
                <a:cs typeface="Arial" pitchFamily="34" charset="0"/>
              </a:rPr>
              <a:t> di </a:t>
            </a:r>
            <a:r>
              <a:rPr lang="en-US" sz="2000" dirty="0" err="1" smtClean="0">
                <a:cs typeface="Arial" pitchFamily="34" charset="0"/>
              </a:rPr>
              <a:t>toko</a:t>
            </a:r>
            <a:r>
              <a:rPr lang="en-US" sz="2000" dirty="0" smtClean="0">
                <a:cs typeface="Arial" pitchFamily="34" charset="0"/>
              </a:rPr>
              <a:t> mode </a:t>
            </a:r>
            <a:r>
              <a:rPr lang="en-US" sz="2000" dirty="0" err="1" smtClean="0">
                <a:cs typeface="Arial" pitchFamily="34" charset="0"/>
              </a:rPr>
              <a:t>tertentu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285750"/>
            <a:ext cx="48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3) </a:t>
            </a:r>
            <a:r>
              <a:rPr lang="en-US" sz="2000" dirty="0" err="1" smtClean="0">
                <a:sym typeface="Arial"/>
              </a:rPr>
              <a:t>Barang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spesial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i="1" dirty="0" smtClean="0">
                <a:sym typeface="Arial"/>
              </a:rPr>
              <a:t>specialty goods</a:t>
            </a:r>
            <a:r>
              <a:rPr lang="en-US" sz="2000" dirty="0" smtClean="0">
                <a:sym typeface="Arial"/>
              </a:rPr>
              <a:t>)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Folded Corner 2"/>
          <p:cNvSpPr/>
          <p:nvPr/>
        </p:nvSpPr>
        <p:spPr>
          <a:xfrm>
            <a:off x="0" y="1276350"/>
            <a:ext cx="3200400" cy="2314039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spesial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mempunyai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ciri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khusus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artinya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tersebut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memiliki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ciri-ciri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unik</a:t>
            </a:r>
            <a:r>
              <a:rPr lang="en-US" sz="2000" dirty="0" smtClean="0">
                <a:solidFill>
                  <a:srgbClr val="242021"/>
                </a:solidFill>
              </a:rPr>
              <a:t>/</a:t>
            </a:r>
            <a:r>
              <a:rPr lang="en-US" sz="2000" dirty="0" err="1" smtClean="0">
                <a:solidFill>
                  <a:srgbClr val="242021"/>
                </a:solidFill>
              </a:rPr>
              <a:t>merek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khas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hanya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dibeli</a:t>
            </a:r>
            <a:r>
              <a:rPr lang="en-US" sz="2000" dirty="0" smtClean="0">
                <a:solidFill>
                  <a:srgbClr val="242021"/>
                </a:solidFill>
              </a:rPr>
              <a:t> di </a:t>
            </a:r>
            <a:r>
              <a:rPr lang="en-US" sz="2000" dirty="0" err="1" smtClean="0">
                <a:solidFill>
                  <a:srgbClr val="242021"/>
                </a:solidFill>
              </a:rPr>
              <a:t>tempat-tempat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tertentu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285750"/>
            <a:ext cx="4998186" cy="3449998"/>
          </a:xfrm>
          <a:prstGeom prst="snipRound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537610" y="3731761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3819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973960" y="895350"/>
            <a:ext cx="2645265" cy="374009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6200" y="133350"/>
            <a:ext cx="228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</a:t>
            </a:r>
            <a:r>
              <a:rPr lang="en-US" sz="2000" b="1" dirty="0" err="1" smtClean="0">
                <a:sym typeface="Arial"/>
              </a:rPr>
              <a:t>Barang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industri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7894559" y="3770312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92" y="1125763"/>
            <a:ext cx="5931923" cy="21615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9914" y="1413867"/>
            <a:ext cx="5215086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dirty="0" err="1" smtClean="0"/>
              <a:t>Barang</a:t>
            </a:r>
            <a:r>
              <a:rPr lang="en-US" sz="2000" dirty="0" smtClean="0"/>
              <a:t> </a:t>
            </a:r>
            <a:r>
              <a:rPr lang="en-US" sz="2000" dirty="0" err="1" smtClean="0"/>
              <a:t>industri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barang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dibeli</a:t>
            </a:r>
            <a:r>
              <a:rPr lang="en-US" sz="2000" dirty="0" smtClean="0"/>
              <a:t> untuk </a:t>
            </a:r>
            <a:r>
              <a:rPr lang="en-US" sz="2000" dirty="0" err="1" smtClean="0"/>
              <a:t>diproses</a:t>
            </a:r>
            <a:r>
              <a:rPr lang="en-US" sz="2000" dirty="0" smtClean="0"/>
              <a:t> </a:t>
            </a:r>
            <a:r>
              <a:rPr lang="en-US" sz="2000" dirty="0" err="1" smtClean="0"/>
              <a:t>lagi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untuk </a:t>
            </a:r>
            <a:r>
              <a:rPr lang="en-US" sz="2000" dirty="0" err="1" smtClean="0"/>
              <a:t>kepentingan</a:t>
            </a:r>
            <a:r>
              <a:rPr lang="en-US" sz="2000" dirty="0" smtClean="0"/>
              <a:t> </a:t>
            </a:r>
            <a:r>
              <a:rPr lang="en-US" sz="2000" dirty="0" err="1" smtClean="0"/>
              <a:t>industri</a:t>
            </a:r>
            <a:r>
              <a:rPr lang="en-US" sz="2000" dirty="0" smtClean="0"/>
              <a:t>. </a:t>
            </a:r>
            <a:r>
              <a:rPr lang="en-US" sz="2000" dirty="0" err="1" smtClean="0"/>
              <a:t>Barang</a:t>
            </a:r>
            <a:r>
              <a:rPr lang="en-US" sz="2000" dirty="0" smtClean="0"/>
              <a:t> </a:t>
            </a:r>
            <a:r>
              <a:rPr lang="en-US" sz="2000" dirty="0" err="1" smtClean="0"/>
              <a:t>industri</a:t>
            </a:r>
            <a:r>
              <a:rPr lang="en-US" sz="2000" dirty="0" smtClean="0"/>
              <a:t> </a:t>
            </a:r>
            <a:r>
              <a:rPr lang="en-US" sz="2000" dirty="0" err="1" smtClean="0"/>
              <a:t>meliputi</a:t>
            </a:r>
            <a:r>
              <a:rPr lang="en-US" sz="2000" dirty="0" smtClean="0"/>
              <a:t> </a:t>
            </a:r>
            <a:r>
              <a:rPr lang="en-US" sz="2000" dirty="0" err="1" smtClean="0"/>
              <a:t>bahan</a:t>
            </a:r>
            <a:r>
              <a:rPr lang="en-US" sz="2000" dirty="0" smtClean="0"/>
              <a:t> </a:t>
            </a:r>
            <a:r>
              <a:rPr lang="en-US" sz="2000" dirty="0" err="1" smtClean="0"/>
              <a:t>baku</a:t>
            </a:r>
            <a:r>
              <a:rPr lang="en-US" sz="2000" dirty="0" smtClean="0"/>
              <a:t>, </a:t>
            </a:r>
            <a:r>
              <a:rPr lang="en-US" sz="2000" dirty="0" err="1" smtClean="0"/>
              <a:t>komponen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barang</a:t>
            </a:r>
            <a:r>
              <a:rPr lang="en-US" sz="2000" dirty="0" smtClean="0"/>
              <a:t> </a:t>
            </a:r>
            <a:r>
              <a:rPr lang="en-US" sz="2000" dirty="0" err="1" smtClean="0"/>
              <a:t>setengah</a:t>
            </a:r>
            <a:r>
              <a:rPr lang="en-US" sz="2000" dirty="0" smtClean="0"/>
              <a:t> </a:t>
            </a:r>
            <a:r>
              <a:rPr lang="en-US" sz="2000" dirty="0" err="1" smtClean="0"/>
              <a:t>jadi</a:t>
            </a:r>
            <a:r>
              <a:rPr lang="en-US" sz="2000" dirty="0" smtClean="0"/>
              <a:t>, </a:t>
            </a:r>
            <a:r>
              <a:rPr lang="en-US" sz="2000" dirty="0" err="1" smtClean="0"/>
              <a:t>perlengkapan</a:t>
            </a:r>
            <a:r>
              <a:rPr lang="en-US" sz="2000" dirty="0" smtClean="0"/>
              <a:t> </a:t>
            </a:r>
            <a:r>
              <a:rPr lang="en-US" sz="2000" dirty="0" err="1" smtClean="0"/>
              <a:t>operasional</a:t>
            </a:r>
            <a:r>
              <a:rPr lang="en-US" sz="2000" dirty="0" smtClean="0"/>
              <a:t>, </a:t>
            </a:r>
            <a:r>
              <a:rPr lang="en-US" sz="2000" dirty="0" err="1" smtClean="0"/>
              <a:t>instalasi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peralatan</a:t>
            </a:r>
            <a:r>
              <a:rPr lang="en-US" sz="2000" dirty="0" smtClean="0"/>
              <a:t> </a:t>
            </a:r>
            <a:r>
              <a:rPr lang="en-US" sz="2000" dirty="0" err="1" smtClean="0"/>
              <a:t>ekstra</a:t>
            </a:r>
            <a:r>
              <a:rPr lang="en-US" sz="2000" dirty="0" smtClean="0"/>
              <a:t>.</a:t>
            </a:r>
            <a:endParaRPr lang="en-US" sz="2000" dirty="0">
              <a:cs typeface="Arial" panose="020B0604020202020204" pitchFamily="34" charset="0"/>
            </a:endParaRPr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5052373" y="395251"/>
            <a:ext cx="475518" cy="93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661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209550"/>
            <a:ext cx="228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1) </a:t>
            </a:r>
            <a:r>
              <a:rPr lang="en-US" sz="2000" dirty="0" err="1" smtClean="0">
                <a:sym typeface="Arial"/>
              </a:rPr>
              <a:t>Barang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baku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Folded Corner 2"/>
          <p:cNvSpPr/>
          <p:nvPr/>
        </p:nvSpPr>
        <p:spPr>
          <a:xfrm>
            <a:off x="-1" y="895350"/>
            <a:ext cx="2590801" cy="3277553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baku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bahan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pokok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digunakan</a:t>
            </a:r>
            <a:r>
              <a:rPr lang="en-US" sz="2000" dirty="0" smtClean="0">
                <a:solidFill>
                  <a:srgbClr val="242021"/>
                </a:solidFill>
              </a:rPr>
              <a:t> untuk </a:t>
            </a:r>
            <a:r>
              <a:rPr lang="en-US" sz="2000" dirty="0" err="1" smtClean="0">
                <a:solidFill>
                  <a:srgbClr val="242021"/>
                </a:solidFill>
              </a:rPr>
              <a:t>membuat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lain. </a:t>
            </a:r>
            <a:r>
              <a:rPr lang="en-US" sz="2000" dirty="0" err="1" smtClean="0">
                <a:solidFill>
                  <a:srgbClr val="242021"/>
                </a:solidFill>
              </a:rPr>
              <a:t>Bahan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baku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dibagi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menjadi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dua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jenis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yaitu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produk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pertanian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produk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kekayaan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alam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158822"/>
            <a:ext cx="2438398" cy="1733550"/>
          </a:xfrm>
          <a:prstGeom prst="round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863" y="158822"/>
            <a:ext cx="2604394" cy="1733550"/>
          </a:xfrm>
          <a:prstGeom prst="round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1" y="2125847"/>
            <a:ext cx="2438397" cy="1625597"/>
          </a:xfrm>
          <a:prstGeom prst="round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863" y="2120972"/>
            <a:ext cx="2604394" cy="1652357"/>
          </a:xfrm>
          <a:prstGeom prst="round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279798" y="1892372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279798" y="3773329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4302283" y="1874751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4302283" y="3721172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667000" y="3943350"/>
            <a:ext cx="6248401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Produk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pertanian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yaitu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buah-buahan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sayur-sayuran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termasuk</a:t>
            </a:r>
            <a:r>
              <a:rPr lang="en-US" sz="2000" dirty="0" smtClean="0">
                <a:cs typeface="Arial" pitchFamily="34" charset="0"/>
              </a:rPr>
              <a:t> pula </a:t>
            </a:r>
            <a:r>
              <a:rPr lang="en-US" sz="2000" dirty="0" err="1" smtClean="0">
                <a:cs typeface="Arial" pitchFamily="34" charset="0"/>
              </a:rPr>
              <a:t>produk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hewani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seperti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susu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telur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4237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750"/>
                            </p:stCondLst>
                            <p:childTnLst>
                              <p:par>
                                <p:cTn id="4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4724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2) </a:t>
            </a:r>
            <a:r>
              <a:rPr lang="en-US" sz="2000" dirty="0" err="1" smtClean="0">
                <a:sym typeface="Arial"/>
              </a:rPr>
              <a:t>Komponen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barang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setengah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jadi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Folded Corner 2"/>
          <p:cNvSpPr/>
          <p:nvPr/>
        </p:nvSpPr>
        <p:spPr>
          <a:xfrm>
            <a:off x="-1" y="895350"/>
            <a:ext cx="2590801" cy="2974538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Komponen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setengah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jadi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barang-barang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menjadi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bagian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jadi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digunakan</a:t>
            </a:r>
            <a:r>
              <a:rPr lang="en-US" sz="2000" dirty="0" smtClean="0">
                <a:solidFill>
                  <a:srgbClr val="242021"/>
                </a:solidFill>
              </a:rPr>
              <a:t> untuk </a:t>
            </a:r>
            <a:r>
              <a:rPr lang="en-US" sz="2000" dirty="0" err="1" smtClean="0">
                <a:solidFill>
                  <a:srgbClr val="242021"/>
                </a:solidFill>
              </a:rPr>
              <a:t>melengkapi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produk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akhir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920547"/>
            <a:ext cx="4038600" cy="2271713"/>
          </a:xfrm>
          <a:prstGeom prst="round2Same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1" y="936939"/>
            <a:ext cx="1608679" cy="2255321"/>
          </a:xfrm>
          <a:prstGeom prst="round2Same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5612257" y="3213302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461506" y="320654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590800" y="3669833"/>
            <a:ext cx="6462823" cy="40011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Kain</a:t>
            </a:r>
            <a:r>
              <a:rPr lang="en-US" sz="2000" dirty="0" smtClean="0">
                <a:cs typeface="Arial" pitchFamily="34" charset="0"/>
              </a:rPr>
              <a:t> untuk </a:t>
            </a:r>
            <a:r>
              <a:rPr lang="en-US" sz="2000" dirty="0" err="1" smtClean="0">
                <a:cs typeface="Arial" pitchFamily="34" charset="0"/>
              </a:rPr>
              <a:t>membuat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baju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kertas</a:t>
            </a:r>
            <a:r>
              <a:rPr lang="en-US" sz="2000" dirty="0" smtClean="0">
                <a:cs typeface="Arial" pitchFamily="34" charset="0"/>
              </a:rPr>
              <a:t> untuk </a:t>
            </a:r>
            <a:r>
              <a:rPr lang="en-US" sz="2000" dirty="0" err="1" smtClean="0">
                <a:cs typeface="Arial" pitchFamily="34" charset="0"/>
              </a:rPr>
              <a:t>membuat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buku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3963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15502"/>
            <a:ext cx="2191255" cy="99177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6200" y="57150"/>
            <a:ext cx="228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3) </a:t>
            </a:r>
            <a:r>
              <a:rPr lang="en-US" sz="2000" dirty="0" err="1" smtClean="0">
                <a:sym typeface="Arial"/>
              </a:rPr>
              <a:t>Perlengkapan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operasional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Folded Corner 2"/>
          <p:cNvSpPr/>
          <p:nvPr/>
        </p:nvSpPr>
        <p:spPr>
          <a:xfrm>
            <a:off x="-1" y="895350"/>
            <a:ext cx="2362201" cy="3538002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Perlengkapan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operasional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barang-barang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dapat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digunakan</a:t>
            </a:r>
            <a:r>
              <a:rPr lang="en-US" sz="2000" dirty="0" smtClean="0">
                <a:solidFill>
                  <a:srgbClr val="242021"/>
                </a:solidFill>
              </a:rPr>
              <a:t> untuk </a:t>
            </a:r>
            <a:r>
              <a:rPr lang="en-US" sz="2000" dirty="0" err="1" smtClean="0">
                <a:solidFill>
                  <a:srgbClr val="242021"/>
                </a:solidFill>
              </a:rPr>
              <a:t>membantu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kelancaran</a:t>
            </a:r>
            <a:r>
              <a:rPr lang="en-US" sz="2000" dirty="0" smtClean="0">
                <a:solidFill>
                  <a:srgbClr val="242021"/>
                </a:solidFill>
              </a:rPr>
              <a:t> proses </a:t>
            </a:r>
            <a:r>
              <a:rPr lang="en-US" sz="2000" dirty="0" err="1" smtClean="0">
                <a:solidFill>
                  <a:srgbClr val="242021"/>
                </a:solidFill>
              </a:rPr>
              <a:t>produksi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atau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kegiatan-kegiatan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lainnya</a:t>
            </a:r>
            <a:r>
              <a:rPr lang="en-US" sz="2000" dirty="0" smtClean="0">
                <a:solidFill>
                  <a:srgbClr val="242021"/>
                </a:solidFill>
              </a:rPr>
              <a:t> di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575" y="98902"/>
            <a:ext cx="2079625" cy="1559719"/>
          </a:xfrm>
          <a:prstGeom prst="ellipse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57150"/>
            <a:ext cx="2057400" cy="1559719"/>
          </a:xfrm>
          <a:prstGeom prst="ellipse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3276600" y="1298855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5167026" y="1658621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315200" y="1657350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857" y="2038350"/>
            <a:ext cx="2057400" cy="1371600"/>
          </a:xfrm>
          <a:prstGeom prst="ellipse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4027570" y="3409950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532" y="2024961"/>
            <a:ext cx="1880125" cy="1519768"/>
          </a:xfrm>
          <a:prstGeom prst="round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6729126" y="3544729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567365" y="3790950"/>
            <a:ext cx="6462823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Palu</a:t>
            </a:r>
            <a:r>
              <a:rPr lang="en-US" sz="2000" dirty="0" smtClean="0">
                <a:cs typeface="Arial" pitchFamily="34" charset="0"/>
              </a:rPr>
              <a:t>, tang, </a:t>
            </a:r>
            <a:r>
              <a:rPr lang="en-US" sz="2000" dirty="0" err="1" smtClean="0">
                <a:cs typeface="Arial" pitchFamily="34" charset="0"/>
              </a:rPr>
              <a:t>obeng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kertas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pulpen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mesin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tik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merupakan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contoh-contoh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perlengkapan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operasional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7167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750"/>
                            </p:stCondLst>
                            <p:childTnLst>
                              <p:par>
                                <p:cTn id="4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250"/>
                            </p:stCondLst>
                            <p:childTnLst>
                              <p:par>
                                <p:cTn id="5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228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4) </a:t>
            </a:r>
            <a:r>
              <a:rPr lang="en-US" sz="2000" dirty="0" err="1" smtClean="0">
                <a:sym typeface="Arial"/>
              </a:rPr>
              <a:t>Instalasi</a:t>
            </a:r>
            <a:r>
              <a:rPr lang="en-US" sz="2000" dirty="0" smtClean="0">
                <a:sym typeface="Arial"/>
              </a:rPr>
              <a:t> 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Folded Corner 2"/>
          <p:cNvSpPr/>
          <p:nvPr/>
        </p:nvSpPr>
        <p:spPr>
          <a:xfrm>
            <a:off x="-1" y="895350"/>
            <a:ext cx="2971801" cy="2314039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Instalasi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alat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produksi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utama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pada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suatu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pabrik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atau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dapat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digunakan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dalam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jangka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waktu</a:t>
            </a:r>
            <a:r>
              <a:rPr lang="en-US" sz="2000" dirty="0" smtClean="0">
                <a:solidFill>
                  <a:srgbClr val="242021"/>
                </a:solidFill>
              </a:rPr>
              <a:t> lama.</a:t>
            </a:r>
            <a:endParaRPr lang="id-ID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386189"/>
            <a:ext cx="5562600" cy="3288853"/>
          </a:xfrm>
          <a:prstGeom prst="flowChartAlternateProcess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391400" y="3675042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3657600" y="3921264"/>
            <a:ext cx="5043774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Mesin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tenun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pada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perusahaan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tekstil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merupakan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salah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satu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contoh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instalasi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3282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384;p16"/>
          <p:cNvSpPr/>
          <p:nvPr/>
        </p:nvSpPr>
        <p:spPr>
          <a:xfrm flipH="1">
            <a:off x="3124200" y="1123950"/>
            <a:ext cx="5638800" cy="2743199"/>
          </a:xfrm>
          <a:prstGeom prst="horizontalScroll">
            <a:avLst>
              <a:gd name="adj" fmla="val 12500"/>
            </a:avLst>
          </a:prstGeom>
          <a:solidFill>
            <a:schemeClr val="accent5">
              <a:lumMod val="20000"/>
              <a:lumOff val="80000"/>
              <a:alpha val="87843"/>
            </a:schemeClr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000" dirty="0" err="1" smtClean="0">
                <a:sym typeface="Arial"/>
              </a:rPr>
              <a:t>Pemasaran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merupakan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perpaduan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antara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kegiatan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</a:t>
            </a:r>
            <a:r>
              <a:rPr lang="id-ID" sz="2000" dirty="0" smtClean="0">
                <a:sym typeface="Arial"/>
              </a:rPr>
              <a:t>n</a:t>
            </a:r>
            <a:r>
              <a:rPr lang="en-US" sz="2000" dirty="0" err="1" smtClean="0">
                <a:sym typeface="Arial"/>
              </a:rPr>
              <a:t>jualan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perdagangan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distribusi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dirancang</a:t>
            </a:r>
            <a:r>
              <a:rPr lang="en-US" sz="2000" dirty="0" smtClean="0">
                <a:sym typeface="Arial"/>
              </a:rPr>
              <a:t> untuk </a:t>
            </a:r>
            <a:r>
              <a:rPr lang="en-US" sz="2000" dirty="0" err="1" smtClean="0">
                <a:sym typeface="Arial"/>
              </a:rPr>
              <a:t>melayani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memenuhi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kebutuhan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konsumen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serta</a:t>
            </a:r>
            <a:r>
              <a:rPr lang="en-US" sz="2000" dirty="0" smtClean="0">
                <a:sym typeface="Arial"/>
              </a:rPr>
              <a:t> untuk </a:t>
            </a:r>
            <a:r>
              <a:rPr lang="en-US" sz="2000" dirty="0" err="1" smtClean="0">
                <a:sym typeface="Arial"/>
              </a:rPr>
              <a:t>mencapai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tujuan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perusahaan</a:t>
            </a:r>
            <a:r>
              <a:rPr lang="en-US" sz="2000" dirty="0" smtClean="0">
                <a:sym typeface="Arial"/>
              </a:rPr>
              <a:t>.</a:t>
            </a:r>
            <a:endParaRPr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4648200" cy="5877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" y="269282"/>
            <a:ext cx="40386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A.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Ruang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Lingkup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Pemasaran</a:t>
            </a:r>
            <a:endParaRPr lang="en-US" sz="2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6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46222" y="1123950"/>
            <a:ext cx="2528206" cy="349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953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228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5) </a:t>
            </a:r>
            <a:r>
              <a:rPr lang="en-US" sz="2000" dirty="0" err="1" smtClean="0">
                <a:sym typeface="Arial"/>
              </a:rPr>
              <a:t>Peralatan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ekstra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Folded Corner 2"/>
          <p:cNvSpPr/>
          <p:nvPr/>
        </p:nvSpPr>
        <p:spPr>
          <a:xfrm>
            <a:off x="-1" y="895350"/>
            <a:ext cx="2514601" cy="2314039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Peralatan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ekstra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alat-alat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tambahan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atau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pelengkapan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dipakai</a:t>
            </a:r>
            <a:r>
              <a:rPr lang="en-US" sz="2000" dirty="0" smtClean="0">
                <a:solidFill>
                  <a:srgbClr val="242021"/>
                </a:solidFill>
              </a:rPr>
              <a:t> untuk </a:t>
            </a:r>
            <a:r>
              <a:rPr lang="en-US" sz="2000" dirty="0" err="1" smtClean="0">
                <a:solidFill>
                  <a:srgbClr val="242021"/>
                </a:solidFill>
              </a:rPr>
              <a:t>membantu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instalasi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33094"/>
            <a:ext cx="5334001" cy="3476100"/>
          </a:xfrm>
          <a:prstGeom prst="snip2Diag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315200" y="3751242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514600" y="3943350"/>
            <a:ext cx="6110574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Kendaraan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forklif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merupakan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salah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satu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contoh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peralatan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ekstra</a:t>
            </a:r>
            <a:r>
              <a:rPr lang="en-US" sz="2000" dirty="0" smtClean="0">
                <a:cs typeface="Arial" pitchFamily="34" charset="0"/>
              </a:rPr>
              <a:t> yang </a:t>
            </a:r>
            <a:r>
              <a:rPr lang="en-US" sz="2000" dirty="0" err="1" smtClean="0">
                <a:cs typeface="Arial" pitchFamily="34" charset="0"/>
              </a:rPr>
              <a:t>digunakan</a:t>
            </a:r>
            <a:r>
              <a:rPr lang="en-US" sz="2000" dirty="0" smtClean="0">
                <a:cs typeface="Arial" pitchFamily="34" charset="0"/>
              </a:rPr>
              <a:t> untuk </a:t>
            </a:r>
            <a:r>
              <a:rPr lang="en-US" sz="2000" dirty="0" err="1" smtClean="0">
                <a:cs typeface="Arial" pitchFamily="34" charset="0"/>
              </a:rPr>
              <a:t>mengangkut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barang</a:t>
            </a:r>
            <a:r>
              <a:rPr lang="en-US" sz="2000" dirty="0" smtClean="0">
                <a:cs typeface="Arial" pitchFamily="34" charset="0"/>
              </a:rPr>
              <a:t>. 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9726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16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2. </a:t>
            </a:r>
            <a:r>
              <a:rPr lang="en-US" sz="2000" b="1" dirty="0" err="1" smtClean="0">
                <a:sym typeface="Arial"/>
              </a:rPr>
              <a:t>Jasa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14690" y="1200150"/>
            <a:ext cx="2854040" cy="346517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482985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t="39357"/>
          <a:stretch>
            <a:fillRect/>
          </a:stretch>
        </p:blipFill>
        <p:spPr>
          <a:xfrm flipH="1">
            <a:off x="3129241" y="947169"/>
            <a:ext cx="5931923" cy="253898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8450097" y="395251"/>
            <a:ext cx="475518" cy="93072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88536" y="1125763"/>
            <a:ext cx="5215086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dirty="0" err="1" smtClean="0"/>
              <a:t>Jasa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yang tidak </a:t>
            </a:r>
            <a:r>
              <a:rPr lang="en-US" sz="2000" dirty="0" err="1" smtClean="0"/>
              <a:t>berwujud</a:t>
            </a:r>
            <a:r>
              <a:rPr lang="en-US" sz="2000" dirty="0" smtClean="0"/>
              <a:t>, </a:t>
            </a:r>
            <a:r>
              <a:rPr lang="en-US" sz="2000" dirty="0" err="1" smtClean="0"/>
              <a:t>seperti</a:t>
            </a:r>
            <a:r>
              <a:rPr lang="en-US" sz="2000" dirty="0" smtClean="0"/>
              <a:t> </a:t>
            </a:r>
            <a:r>
              <a:rPr lang="en-US" sz="2000" dirty="0" err="1" smtClean="0"/>
              <a:t>aktivitas</a:t>
            </a:r>
            <a:r>
              <a:rPr lang="en-US" sz="2000" dirty="0" smtClean="0"/>
              <a:t>, </a:t>
            </a:r>
            <a:r>
              <a:rPr lang="en-US" sz="2000" dirty="0" err="1" smtClean="0"/>
              <a:t>manfaat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kepuasan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ditawarkan</a:t>
            </a:r>
            <a:r>
              <a:rPr lang="en-US" sz="2000" dirty="0" smtClean="0"/>
              <a:t> untuk </a:t>
            </a:r>
            <a:r>
              <a:rPr lang="en-US" sz="2000" dirty="0" err="1" smtClean="0"/>
              <a:t>dikonsumsi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pihak</a:t>
            </a:r>
            <a:r>
              <a:rPr lang="en-US" sz="2000" dirty="0" smtClean="0"/>
              <a:t> lain. </a:t>
            </a:r>
            <a:r>
              <a:rPr lang="en-US" sz="2000" dirty="0" err="1" smtClean="0"/>
              <a:t>Contohnya</a:t>
            </a:r>
            <a:r>
              <a:rPr lang="en-US" sz="2000" dirty="0" smtClean="0"/>
              <a:t>, </a:t>
            </a:r>
            <a:r>
              <a:rPr lang="en-US" sz="2000" dirty="0" err="1" smtClean="0"/>
              <a:t>jasa</a:t>
            </a:r>
            <a:r>
              <a:rPr lang="en-US" sz="2000" dirty="0" smtClean="0"/>
              <a:t> </a:t>
            </a:r>
            <a:r>
              <a:rPr lang="en-US" sz="2000" dirty="0" err="1" smtClean="0"/>
              <a:t>pendidikan</a:t>
            </a:r>
            <a:r>
              <a:rPr lang="en-US" sz="2000" dirty="0" smtClean="0"/>
              <a:t>, </a:t>
            </a:r>
            <a:r>
              <a:rPr lang="en-US" sz="2000" dirty="0" err="1" smtClean="0"/>
              <a:t>layanan</a:t>
            </a:r>
            <a:r>
              <a:rPr lang="en-US" sz="2000" dirty="0" smtClean="0"/>
              <a:t> </a:t>
            </a:r>
            <a:r>
              <a:rPr lang="en-US" sz="2000" dirty="0" err="1" smtClean="0"/>
              <a:t>kesehatan</a:t>
            </a:r>
            <a:r>
              <a:rPr lang="en-US" sz="2000" dirty="0" smtClean="0"/>
              <a:t> di </a:t>
            </a:r>
            <a:r>
              <a:rPr lang="en-US" sz="2000" dirty="0" err="1" smtClean="0"/>
              <a:t>rumah</a:t>
            </a:r>
            <a:r>
              <a:rPr lang="en-US" sz="2000" dirty="0" smtClean="0"/>
              <a:t> </a:t>
            </a:r>
            <a:r>
              <a:rPr lang="en-US" sz="2000" dirty="0" err="1" smtClean="0"/>
              <a:t>sakit</a:t>
            </a:r>
            <a:r>
              <a:rPr lang="en-US" sz="2000" dirty="0" smtClean="0"/>
              <a:t>, </a:t>
            </a:r>
            <a:r>
              <a:rPr lang="en-US" sz="2000" dirty="0" err="1" smtClean="0"/>
              <a:t>jasa</a:t>
            </a:r>
            <a:r>
              <a:rPr lang="en-US" sz="2000" dirty="0" smtClean="0"/>
              <a:t> </a:t>
            </a:r>
            <a:r>
              <a:rPr lang="en-US" sz="2000" dirty="0" err="1" smtClean="0"/>
              <a:t>reparasi</a:t>
            </a:r>
            <a:r>
              <a:rPr lang="en-US" sz="2000" dirty="0" smtClean="0"/>
              <a:t> </a:t>
            </a:r>
            <a:r>
              <a:rPr lang="en-US" sz="2000" dirty="0" err="1" smtClean="0"/>
              <a:t>kendaraan</a:t>
            </a:r>
            <a:r>
              <a:rPr lang="en-US" sz="2000" dirty="0" smtClean="0"/>
              <a:t>, </a:t>
            </a:r>
            <a:r>
              <a:rPr lang="en-US" sz="2000" dirty="0" err="1" smtClean="0"/>
              <a:t>jasa</a:t>
            </a:r>
            <a:r>
              <a:rPr lang="en-US" sz="2000" dirty="0" smtClean="0"/>
              <a:t> salon </a:t>
            </a:r>
            <a:r>
              <a:rPr lang="en-US" sz="2000" dirty="0" err="1" smtClean="0"/>
              <a:t>kecantikan</a:t>
            </a:r>
            <a:r>
              <a:rPr lang="en-US" sz="2000" dirty="0" smtClean="0"/>
              <a:t>, </a:t>
            </a:r>
            <a:r>
              <a:rPr lang="en-US" sz="2000" dirty="0" err="1" smtClean="0"/>
              <a:t>jasa</a:t>
            </a:r>
            <a:r>
              <a:rPr lang="en-US" sz="2000" dirty="0" smtClean="0"/>
              <a:t> </a:t>
            </a:r>
            <a:r>
              <a:rPr lang="en-US" sz="2000" dirty="0" err="1" smtClean="0"/>
              <a:t>transportasi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jasa</a:t>
            </a:r>
            <a:r>
              <a:rPr lang="en-US" sz="2000" dirty="0" smtClean="0"/>
              <a:t> </a:t>
            </a:r>
            <a:r>
              <a:rPr lang="en-US" sz="2000" dirty="0" err="1" smtClean="0"/>
              <a:t>penginapan</a:t>
            </a:r>
            <a:r>
              <a:rPr lang="en-US" sz="2000" dirty="0" smtClean="0"/>
              <a:t>.</a:t>
            </a:r>
            <a:endParaRPr lang="en-US" sz="2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7387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84;p16"/>
          <p:cNvSpPr/>
          <p:nvPr/>
        </p:nvSpPr>
        <p:spPr>
          <a:xfrm flipH="1">
            <a:off x="3048000" y="209550"/>
            <a:ext cx="5867400" cy="4448145"/>
          </a:xfrm>
          <a:prstGeom prst="horizontalScroll">
            <a:avLst>
              <a:gd name="adj" fmla="val 12500"/>
            </a:avLst>
          </a:prstGeom>
          <a:solidFill>
            <a:schemeClr val="accent5">
              <a:lumMod val="20000"/>
              <a:lumOff val="80000"/>
              <a:alpha val="87843"/>
            </a:schemeClr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1900" dirty="0">
                <a:ea typeface="Microsoft JhengHei" pitchFamily="34" charset="-120"/>
              </a:rPr>
              <a:t>Perusahaan </a:t>
            </a:r>
            <a:r>
              <a:rPr lang="en-US" sz="1900" dirty="0" err="1">
                <a:ea typeface="Microsoft JhengHei" pitchFamily="34" charset="-120"/>
              </a:rPr>
              <a:t>jasa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hendaknya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dapat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memberikan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kualitas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pelayanan</a:t>
            </a:r>
            <a:r>
              <a:rPr lang="en-US" sz="1900" dirty="0">
                <a:ea typeface="Microsoft JhengHei" pitchFamily="34" charset="-120"/>
              </a:rPr>
              <a:t> yang </a:t>
            </a:r>
            <a:r>
              <a:rPr lang="en-US" sz="1900" dirty="0" err="1">
                <a:ea typeface="Microsoft JhengHei" pitchFamily="34" charset="-120"/>
              </a:rPr>
              <a:t>lebih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baik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daripada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pesaingnya</a:t>
            </a:r>
            <a:r>
              <a:rPr lang="en-US" sz="1900" dirty="0">
                <a:ea typeface="Microsoft JhengHei" pitchFamily="34" charset="-120"/>
              </a:rPr>
              <a:t>. </a:t>
            </a:r>
            <a:r>
              <a:rPr lang="en-US" sz="1900" dirty="0" err="1">
                <a:ea typeface="Microsoft JhengHei" pitchFamily="34" charset="-120"/>
              </a:rPr>
              <a:t>Kualitas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jasa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dipengaruhi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oleh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dua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variabel</a:t>
            </a:r>
            <a:r>
              <a:rPr lang="en-US" sz="1900" dirty="0">
                <a:ea typeface="Microsoft JhengHei" pitchFamily="34" charset="-120"/>
              </a:rPr>
              <a:t>, </a:t>
            </a:r>
            <a:r>
              <a:rPr lang="en-US" sz="1900" dirty="0" err="1">
                <a:ea typeface="Microsoft JhengHei" pitchFamily="34" charset="-120"/>
              </a:rPr>
              <a:t>yaitu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jasa</a:t>
            </a:r>
            <a:r>
              <a:rPr lang="en-US" sz="1900" dirty="0">
                <a:ea typeface="Microsoft JhengHei" pitchFamily="34" charset="-120"/>
              </a:rPr>
              <a:t> yang </a:t>
            </a:r>
            <a:r>
              <a:rPr lang="en-US" sz="1900" dirty="0" err="1">
                <a:ea typeface="Microsoft JhengHei" pitchFamily="34" charset="-120"/>
              </a:rPr>
              <a:t>dirasakan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dan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jasa</a:t>
            </a:r>
            <a:r>
              <a:rPr lang="en-US" sz="1900" dirty="0">
                <a:ea typeface="Microsoft JhengHei" pitchFamily="34" charset="-120"/>
              </a:rPr>
              <a:t> yang </a:t>
            </a:r>
            <a:r>
              <a:rPr lang="en-US" sz="1900" dirty="0" err="1">
                <a:ea typeface="Microsoft JhengHei" pitchFamily="34" charset="-120"/>
              </a:rPr>
              <a:t>diharapkan</a:t>
            </a:r>
            <a:r>
              <a:rPr lang="en-US" sz="1900" dirty="0">
                <a:ea typeface="Microsoft JhengHei" pitchFamily="34" charset="-120"/>
              </a:rPr>
              <a:t>. </a:t>
            </a:r>
            <a:r>
              <a:rPr lang="en-US" sz="1900" dirty="0" err="1">
                <a:ea typeface="Microsoft JhengHei" pitchFamily="34" charset="-120"/>
              </a:rPr>
              <a:t>Jika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jasa</a:t>
            </a:r>
            <a:r>
              <a:rPr lang="en-US" sz="1900" dirty="0">
                <a:ea typeface="Microsoft JhengHei" pitchFamily="34" charset="-120"/>
              </a:rPr>
              <a:t> yang </a:t>
            </a:r>
            <a:r>
              <a:rPr lang="en-US" sz="1900" dirty="0" err="1">
                <a:ea typeface="Microsoft JhengHei" pitchFamily="34" charset="-120"/>
              </a:rPr>
              <a:t>dirasakan</a:t>
            </a:r>
            <a:r>
              <a:rPr lang="en-US" sz="1900" dirty="0">
                <a:ea typeface="Microsoft JhengHei" pitchFamily="34" charset="-120"/>
              </a:rPr>
              <a:t> tidak </a:t>
            </a:r>
            <a:r>
              <a:rPr lang="en-US" sz="1900" dirty="0" err="1">
                <a:ea typeface="Microsoft JhengHei" pitchFamily="34" charset="-120"/>
              </a:rPr>
              <a:t>memenuhi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harapan</a:t>
            </a:r>
            <a:r>
              <a:rPr lang="en-US" sz="1900" dirty="0">
                <a:ea typeface="Microsoft JhengHei" pitchFamily="34" charset="-120"/>
              </a:rPr>
              <a:t>, </a:t>
            </a:r>
            <a:r>
              <a:rPr lang="en-US" sz="1900" dirty="0" err="1">
                <a:ea typeface="Microsoft JhengHei" pitchFamily="34" charset="-120"/>
              </a:rPr>
              <a:t>konsumen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cenderung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akan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kecewa</a:t>
            </a:r>
            <a:r>
              <a:rPr lang="en-US" sz="1900" dirty="0">
                <a:ea typeface="Microsoft JhengHei" pitchFamily="34" charset="-120"/>
              </a:rPr>
              <a:t>. </a:t>
            </a:r>
            <a:r>
              <a:rPr lang="en-US" sz="1900" dirty="0" err="1">
                <a:ea typeface="Microsoft JhengHei" pitchFamily="34" charset="-120"/>
              </a:rPr>
              <a:t>Sebaliknya</a:t>
            </a:r>
            <a:r>
              <a:rPr lang="en-US" sz="1900" dirty="0">
                <a:ea typeface="Microsoft JhengHei" pitchFamily="34" charset="-120"/>
              </a:rPr>
              <a:t>, </a:t>
            </a:r>
            <a:r>
              <a:rPr lang="en-US" sz="1900" dirty="0" err="1">
                <a:ea typeface="Microsoft JhengHei" pitchFamily="34" charset="-120"/>
              </a:rPr>
              <a:t>jika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jasa</a:t>
            </a:r>
            <a:r>
              <a:rPr lang="en-US" sz="1900" dirty="0">
                <a:ea typeface="Microsoft JhengHei" pitchFamily="34" charset="-120"/>
              </a:rPr>
              <a:t> yang </a:t>
            </a:r>
            <a:r>
              <a:rPr lang="en-US" sz="1900" dirty="0" err="1">
                <a:ea typeface="Microsoft JhengHei" pitchFamily="34" charset="-120"/>
              </a:rPr>
              <a:t>dirasakan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 smtClean="0">
                <a:ea typeface="Microsoft JhengHei" pitchFamily="34" charset="-120"/>
              </a:rPr>
              <a:t>sudah</a:t>
            </a:r>
            <a:r>
              <a:rPr lang="en-US" sz="1900" dirty="0" smtClean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sesuai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atau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bahkan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melebihi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harapannya</a:t>
            </a:r>
            <a:r>
              <a:rPr lang="en-US" sz="1900" dirty="0">
                <a:ea typeface="Microsoft JhengHei" pitchFamily="34" charset="-120"/>
              </a:rPr>
              <a:t>, </a:t>
            </a:r>
            <a:r>
              <a:rPr lang="en-US" sz="1900" dirty="0" err="1">
                <a:ea typeface="Microsoft JhengHei" pitchFamily="34" charset="-120"/>
              </a:rPr>
              <a:t>konsumen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akan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puas</a:t>
            </a:r>
            <a:r>
              <a:rPr lang="en-US" sz="1900" dirty="0">
                <a:ea typeface="Microsoft JhengHei" pitchFamily="34" charset="-120"/>
              </a:rPr>
              <a:t>, </a:t>
            </a:r>
            <a:r>
              <a:rPr lang="en-US" sz="1900" dirty="0" err="1">
                <a:ea typeface="Microsoft JhengHei" pitchFamily="34" charset="-120"/>
              </a:rPr>
              <a:t>bahkan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sangat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puas</a:t>
            </a:r>
            <a:r>
              <a:rPr lang="en-US" sz="1900" dirty="0">
                <a:ea typeface="Microsoft JhengHei" pitchFamily="34" charset="-120"/>
              </a:rPr>
              <a:t>, </a:t>
            </a:r>
            <a:r>
              <a:rPr lang="en-US" sz="1900" dirty="0" err="1">
                <a:ea typeface="Microsoft JhengHei" pitchFamily="34" charset="-120"/>
              </a:rPr>
              <a:t>dan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besar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kemungkinan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mereka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akan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kembali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menggunakan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jasa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dari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penyedia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jasa</a:t>
            </a:r>
            <a:r>
              <a:rPr lang="en-US" sz="1900" dirty="0">
                <a:ea typeface="Microsoft JhengHei" pitchFamily="34" charset="-120"/>
              </a:rPr>
              <a:t> </a:t>
            </a:r>
            <a:r>
              <a:rPr lang="en-US" sz="1900" dirty="0" err="1">
                <a:ea typeface="Microsoft JhengHei" pitchFamily="34" charset="-120"/>
              </a:rPr>
              <a:t>tersebut</a:t>
            </a:r>
            <a:r>
              <a:rPr lang="en-US" sz="1900" dirty="0">
                <a:ea typeface="Microsoft JhengHei" pitchFamily="34" charset="-120"/>
              </a:rPr>
              <a:t>.</a:t>
            </a:r>
            <a:endParaRPr lang="en-US" sz="1900" dirty="0">
              <a:solidFill>
                <a:srgbClr val="39484F"/>
              </a:solidFill>
              <a:ea typeface="Microsoft JhengHei" pitchFamily="34" charset="-12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4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46222" y="1123950"/>
            <a:ext cx="2528206" cy="34937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" y="57150"/>
            <a:ext cx="1828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dirty="0" err="1" smtClean="0">
                <a:sym typeface="Arial"/>
              </a:rPr>
              <a:t>Kualitas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jasa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91358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2438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</a:t>
            </a:r>
            <a:r>
              <a:rPr lang="en-US" sz="2000" b="1" dirty="0" err="1" smtClean="0">
                <a:sym typeface="Arial"/>
              </a:rPr>
              <a:t>Karakteristik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jasa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883787207"/>
              </p:ext>
            </p:extLst>
          </p:nvPr>
        </p:nvGraphicFramePr>
        <p:xfrm>
          <a:off x="152400" y="133349"/>
          <a:ext cx="8915400" cy="4419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61672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147513578"/>
              </p:ext>
            </p:extLst>
          </p:nvPr>
        </p:nvGraphicFramePr>
        <p:xfrm>
          <a:off x="152400" y="57150"/>
          <a:ext cx="8915400" cy="4419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03043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7070"/>
            <a:ext cx="3804249" cy="5877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400" y="269282"/>
            <a:ext cx="32004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C.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Strategi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Pemasaran</a:t>
            </a:r>
            <a:endParaRPr lang="en-US" sz="2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4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973960" y="895350"/>
            <a:ext cx="2645265" cy="374009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7894559" y="3770312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89" y="1125763"/>
            <a:ext cx="6076510" cy="25127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9914" y="1413867"/>
            <a:ext cx="5215086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dirty="0" err="1" smtClean="0"/>
              <a:t>Menurut</a:t>
            </a:r>
            <a:r>
              <a:rPr lang="en-US" sz="2000" dirty="0" smtClean="0"/>
              <a:t> </a:t>
            </a:r>
            <a:r>
              <a:rPr lang="en-US" sz="2000" b="1" dirty="0" err="1" smtClean="0"/>
              <a:t>Kotler</a:t>
            </a:r>
            <a:r>
              <a:rPr lang="en-US" sz="2000" b="1" dirty="0" smtClean="0"/>
              <a:t> </a:t>
            </a:r>
            <a:r>
              <a:rPr lang="en-US" sz="2000" dirty="0" smtClean="0"/>
              <a:t>(2007), </a:t>
            </a:r>
            <a:r>
              <a:rPr lang="en-US" sz="2000" dirty="0" err="1" smtClean="0"/>
              <a:t>strategi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pola</a:t>
            </a:r>
            <a:r>
              <a:rPr lang="en-US" sz="2000" dirty="0" smtClean="0"/>
              <a:t> </a:t>
            </a:r>
            <a:r>
              <a:rPr lang="en-US" sz="2000" dirty="0" err="1" smtClean="0"/>
              <a:t>pikir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digunakan</a:t>
            </a:r>
            <a:r>
              <a:rPr lang="en-US" sz="2000" dirty="0" smtClean="0"/>
              <a:t> untuk </a:t>
            </a:r>
            <a:r>
              <a:rPr lang="en-US" sz="2000" dirty="0" err="1" smtClean="0"/>
              <a:t>mencapai</a:t>
            </a:r>
            <a:r>
              <a:rPr lang="en-US" sz="2000" dirty="0" smtClean="0"/>
              <a:t> </a:t>
            </a:r>
            <a:r>
              <a:rPr lang="en-US" sz="2000" dirty="0" err="1" smtClean="0"/>
              <a:t>tujuan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yang di </a:t>
            </a:r>
            <a:r>
              <a:rPr lang="en-US" sz="2000" dirty="0" err="1" smtClean="0"/>
              <a:t>dalamnya</a:t>
            </a:r>
            <a:r>
              <a:rPr lang="en-US" sz="2000" dirty="0" smtClean="0"/>
              <a:t> </a:t>
            </a:r>
            <a:r>
              <a:rPr lang="en-US" sz="2000" dirty="0" err="1" smtClean="0"/>
              <a:t>terdapat</a:t>
            </a:r>
            <a:r>
              <a:rPr lang="en-US" sz="2000" dirty="0" smtClean="0"/>
              <a:t> </a:t>
            </a:r>
            <a:r>
              <a:rPr lang="en-US" sz="2000" dirty="0" err="1" smtClean="0"/>
              <a:t>strategi</a:t>
            </a:r>
            <a:r>
              <a:rPr lang="en-US" sz="2000" dirty="0" smtClean="0"/>
              <a:t> </a:t>
            </a:r>
            <a:r>
              <a:rPr lang="en-US" sz="2000" dirty="0" err="1" smtClean="0"/>
              <a:t>terperinci</a:t>
            </a:r>
            <a:r>
              <a:rPr lang="en-US" sz="2000" dirty="0" smtClean="0"/>
              <a:t> </a:t>
            </a:r>
            <a:r>
              <a:rPr lang="en-US" sz="2000" dirty="0" err="1" smtClean="0"/>
              <a:t>mengenai</a:t>
            </a:r>
            <a:r>
              <a:rPr lang="en-US" sz="2000" dirty="0" smtClean="0"/>
              <a:t> </a:t>
            </a:r>
            <a:r>
              <a:rPr lang="en-US" sz="2000" dirty="0" err="1" smtClean="0"/>
              <a:t>pasar</a:t>
            </a:r>
            <a:r>
              <a:rPr lang="en-US" sz="2000" dirty="0" smtClean="0"/>
              <a:t> </a:t>
            </a:r>
            <a:r>
              <a:rPr lang="en-US" sz="2000" dirty="0" err="1" smtClean="0"/>
              <a:t>sasaran</a:t>
            </a:r>
            <a:r>
              <a:rPr lang="en-US" sz="2000" dirty="0" smtClean="0"/>
              <a:t>, </a:t>
            </a:r>
            <a:r>
              <a:rPr lang="en-US" sz="2000" dirty="0" err="1" smtClean="0"/>
              <a:t>penetapan</a:t>
            </a:r>
            <a:r>
              <a:rPr lang="en-US" sz="2000" dirty="0" smtClean="0"/>
              <a:t> </a:t>
            </a:r>
            <a:r>
              <a:rPr lang="en-US" sz="2000" dirty="0" err="1" smtClean="0"/>
              <a:t>posisi</a:t>
            </a:r>
            <a:r>
              <a:rPr lang="en-US" sz="2000" dirty="0" smtClean="0"/>
              <a:t>, </a:t>
            </a:r>
            <a:r>
              <a:rPr lang="en-US" sz="2000" dirty="0" err="1" smtClean="0"/>
              <a:t>bauran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biaya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.  </a:t>
            </a:r>
            <a:endParaRPr lang="en-US" sz="2000" dirty="0">
              <a:cs typeface="Arial" panose="020B0604020202020204" pitchFamily="34" charset="0"/>
            </a:endParaRPr>
          </a:p>
        </p:txBody>
      </p:sp>
      <p:pic>
        <p:nvPicPr>
          <p:cNvPr id="8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5052373" y="395251"/>
            <a:ext cx="475518" cy="93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7385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8839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Faktor-faktor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menjadi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penyebab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terjadinya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perubahan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dalam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strategi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pemasaran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" y="723840"/>
            <a:ext cx="289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1. </a:t>
            </a:r>
            <a:r>
              <a:rPr lang="en-US" sz="2000" b="1" dirty="0" err="1" smtClean="0">
                <a:sym typeface="Arial"/>
              </a:rPr>
              <a:t>Siklus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Hidup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Produk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52501330"/>
              </p:ext>
            </p:extLst>
          </p:nvPr>
        </p:nvGraphicFramePr>
        <p:xfrm>
          <a:off x="1524000" y="539750"/>
          <a:ext cx="6705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83926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830" y="76200"/>
            <a:ext cx="4629150" cy="4629150"/>
          </a:xfrm>
          <a:prstGeom prst="round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6773834" y="3530985"/>
            <a:ext cx="1598515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dokumen</a:t>
            </a:r>
            <a:r>
              <a:rPr lang="en-US" sz="1000" i="1" dirty="0" smtClean="0">
                <a:cs typeface="Arial" pitchFamily="34" charset="0"/>
              </a:rPr>
              <a:t> </a:t>
            </a:r>
            <a:r>
              <a:rPr lang="en-US" sz="1000" i="1" dirty="0" err="1" smtClean="0">
                <a:cs typeface="Arial" pitchFamily="34" charset="0"/>
              </a:rPr>
              <a:t>penerbit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1039" y="1809750"/>
            <a:ext cx="2438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Siklus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Hidup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Produk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1972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5029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2. Tingkat </a:t>
            </a:r>
            <a:r>
              <a:rPr lang="en-US" sz="2000" b="1" dirty="0" err="1" smtClean="0">
                <a:sym typeface="Arial"/>
              </a:rPr>
              <a:t>Persaingan</a:t>
            </a:r>
            <a:r>
              <a:rPr lang="en-US" sz="2000" b="1" dirty="0" smtClean="0">
                <a:sym typeface="Arial"/>
              </a:rPr>
              <a:t> Perusahaan di </a:t>
            </a:r>
            <a:r>
              <a:rPr lang="en-US" sz="2000" b="1" dirty="0" err="1" smtClean="0">
                <a:sym typeface="Arial"/>
              </a:rPr>
              <a:t>Pasar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246222" y="971550"/>
            <a:ext cx="2698030" cy="36576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5" name="Google Shape;384;p16"/>
          <p:cNvSpPr/>
          <p:nvPr/>
        </p:nvSpPr>
        <p:spPr>
          <a:xfrm flipH="1">
            <a:off x="3124200" y="666750"/>
            <a:ext cx="5867400" cy="3962400"/>
          </a:xfrm>
          <a:prstGeom prst="horizontalScroll">
            <a:avLst>
              <a:gd name="adj" fmla="val 12500"/>
            </a:avLst>
          </a:prstGeom>
          <a:solidFill>
            <a:srgbClr val="FFFF99">
              <a:alpha val="87843"/>
            </a:srgbClr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000" dirty="0" err="1" smtClean="0"/>
              <a:t>Strategi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</a:t>
            </a:r>
            <a:r>
              <a:rPr lang="en-US" sz="2000" dirty="0" err="1" smtClean="0"/>
              <a:t>harus</a:t>
            </a:r>
            <a:r>
              <a:rPr lang="en-US" sz="2000" dirty="0" smtClean="0"/>
              <a:t> </a:t>
            </a:r>
            <a:r>
              <a:rPr lang="en-US" sz="2000" dirty="0" err="1" smtClean="0"/>
              <a:t>disesuaikan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posisi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persaingan</a:t>
            </a:r>
            <a:r>
              <a:rPr lang="en-US" sz="2000" dirty="0" smtClean="0"/>
              <a:t>, </a:t>
            </a:r>
            <a:r>
              <a:rPr lang="en-US" sz="2000" dirty="0" err="1" smtClean="0"/>
              <a:t>apakah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pemimpin</a:t>
            </a:r>
            <a:r>
              <a:rPr lang="en-US" sz="2000" dirty="0" smtClean="0"/>
              <a:t> (</a:t>
            </a:r>
            <a:r>
              <a:rPr lang="en-US" sz="2000" i="1" dirty="0" smtClean="0"/>
              <a:t>market leader</a:t>
            </a:r>
            <a:r>
              <a:rPr lang="en-US" sz="2000" dirty="0" smtClean="0"/>
              <a:t>), </a:t>
            </a:r>
            <a:r>
              <a:rPr lang="en-US" sz="2000" dirty="0" err="1" smtClean="0"/>
              <a:t>penantang</a:t>
            </a:r>
            <a:r>
              <a:rPr lang="en-US" sz="2000" dirty="0" smtClean="0"/>
              <a:t> (</a:t>
            </a:r>
            <a:r>
              <a:rPr lang="en-US" sz="2000" i="1" dirty="0" smtClean="0"/>
              <a:t>market challenger</a:t>
            </a:r>
            <a:r>
              <a:rPr lang="en-US" sz="2000" dirty="0" smtClean="0"/>
              <a:t>), </a:t>
            </a:r>
            <a:r>
              <a:rPr lang="en-US" sz="2000" dirty="0" err="1" smtClean="0"/>
              <a:t>pengikut</a:t>
            </a:r>
            <a:r>
              <a:rPr lang="en-US" sz="2000" dirty="0" smtClean="0"/>
              <a:t> (</a:t>
            </a:r>
            <a:r>
              <a:rPr lang="en-US" sz="2000" i="1" dirty="0" smtClean="0"/>
              <a:t>market follower</a:t>
            </a:r>
            <a:r>
              <a:rPr lang="en-US" sz="2000" dirty="0" smtClean="0"/>
              <a:t>),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hanya</a:t>
            </a:r>
            <a:r>
              <a:rPr lang="en-US" sz="2000" dirty="0" smtClean="0"/>
              <a:t> </a:t>
            </a:r>
            <a:r>
              <a:rPr lang="en-US" sz="2000" dirty="0" err="1" smtClean="0"/>
              <a:t>tumpuan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bagian</a:t>
            </a:r>
            <a:r>
              <a:rPr lang="en-US" sz="2000" dirty="0" smtClean="0"/>
              <a:t> </a:t>
            </a:r>
            <a:r>
              <a:rPr lang="en-US" sz="2000" dirty="0" err="1" smtClean="0"/>
              <a:t>kecil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pasar</a:t>
            </a:r>
            <a:r>
              <a:rPr lang="en-US" sz="2000" dirty="0" smtClean="0"/>
              <a:t> (</a:t>
            </a:r>
            <a:r>
              <a:rPr lang="en-US" sz="2000" i="1" dirty="0" smtClean="0"/>
              <a:t>market </a:t>
            </a:r>
            <a:r>
              <a:rPr lang="en-US" sz="2000" i="1" dirty="0" err="1" smtClean="0"/>
              <a:t>nicher</a:t>
            </a:r>
            <a:r>
              <a:rPr lang="en-US" sz="2000" dirty="0" smtClean="0"/>
              <a:t>). Untuk </a:t>
            </a:r>
            <a:r>
              <a:rPr lang="en-US" sz="2000" dirty="0" err="1" smtClean="0"/>
              <a:t>mengetahui</a:t>
            </a:r>
            <a:r>
              <a:rPr lang="en-US" sz="2000" dirty="0" smtClean="0"/>
              <a:t> </a:t>
            </a:r>
            <a:r>
              <a:rPr lang="en-US" sz="2000" dirty="0" err="1" smtClean="0"/>
              <a:t>posisi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r>
              <a:rPr lang="en-US" sz="2000" dirty="0" smtClean="0"/>
              <a:t>,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analisis</a:t>
            </a:r>
            <a:r>
              <a:rPr lang="en-US" sz="2000" dirty="0" smtClean="0"/>
              <a:t>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 smtClean="0"/>
              <a:t>kekuatan</a:t>
            </a:r>
            <a:r>
              <a:rPr lang="en-US" sz="2000" dirty="0" smtClean="0"/>
              <a:t>, </a:t>
            </a:r>
            <a:r>
              <a:rPr lang="en-US" sz="2000" dirty="0" err="1" smtClean="0"/>
              <a:t>kelemahan</a:t>
            </a:r>
            <a:r>
              <a:rPr lang="en-US" sz="2000" dirty="0" smtClean="0"/>
              <a:t>, </a:t>
            </a:r>
            <a:r>
              <a:rPr lang="en-US" sz="2000" dirty="0" err="1" smtClean="0"/>
              <a:t>peluang</a:t>
            </a:r>
            <a:r>
              <a:rPr lang="en-US" sz="2000" dirty="0" smtClean="0"/>
              <a:t>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ancaman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dimiliki</a:t>
            </a:r>
            <a:r>
              <a:rPr lang="en-US" sz="2000" dirty="0" smtClean="0"/>
              <a:t>.</a:t>
            </a:r>
            <a:endParaRPr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30272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5029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3. </a:t>
            </a:r>
            <a:r>
              <a:rPr lang="en-US" sz="2000" b="1" dirty="0" err="1" smtClean="0">
                <a:sym typeface="Arial"/>
              </a:rPr>
              <a:t>Keadaan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Ekonomi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Google Shape;384;p16"/>
          <p:cNvSpPr/>
          <p:nvPr/>
        </p:nvSpPr>
        <p:spPr>
          <a:xfrm flipH="1">
            <a:off x="3048000" y="209550"/>
            <a:ext cx="5867400" cy="4448145"/>
          </a:xfrm>
          <a:prstGeom prst="horizontalScroll">
            <a:avLst>
              <a:gd name="adj" fmla="val 12500"/>
            </a:avLst>
          </a:prstGeom>
          <a:solidFill>
            <a:schemeClr val="accent5">
              <a:lumMod val="20000"/>
              <a:lumOff val="80000"/>
              <a:alpha val="87843"/>
            </a:schemeClr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000" dirty="0" err="1" smtClean="0">
                <a:ea typeface="Microsoft JhengHei" pitchFamily="34" charset="-120"/>
              </a:rPr>
              <a:t>Strategi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pemasaran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harus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disesuaikan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dengan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situasi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ekonomi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pada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masa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ini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prediksi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pada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masa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depan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apakah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situasi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ekonomi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akan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stabil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meningkat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atau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justru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menurun</a:t>
            </a:r>
            <a:r>
              <a:rPr lang="en-US" sz="2000" dirty="0" smtClean="0">
                <a:ea typeface="Microsoft JhengHei" pitchFamily="34" charset="-120"/>
              </a:rPr>
              <a:t>. </a:t>
            </a:r>
            <a:r>
              <a:rPr lang="en-US" sz="2000" dirty="0" err="1" smtClean="0">
                <a:ea typeface="Microsoft JhengHei" pitchFamily="34" charset="-120"/>
              </a:rPr>
              <a:t>Contohnya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ketika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situasi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ekonomi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sedang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menghadapi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inflasi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perusahaan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dapat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melakukan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efisiensi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biaya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produksi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pemasaran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melakukan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variasi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produk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menggunakan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bahan-bahan</a:t>
            </a:r>
            <a:r>
              <a:rPr lang="en-US" sz="2000" dirty="0" smtClean="0">
                <a:ea typeface="Microsoft JhengHei" pitchFamily="34" charset="-120"/>
              </a:rPr>
              <a:t> yang </a:t>
            </a:r>
            <a:r>
              <a:rPr lang="en-US" sz="2000" dirty="0" err="1" smtClean="0">
                <a:ea typeface="Microsoft JhengHei" pitchFamily="34" charset="-120"/>
              </a:rPr>
              <a:t>lebih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murah</a:t>
            </a:r>
            <a:r>
              <a:rPr lang="en-US" sz="2000" dirty="0" smtClean="0">
                <a:ea typeface="Microsoft JhengHei" pitchFamily="34" charset="-120"/>
              </a:rPr>
              <a:t>,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terakhir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menaikkan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harga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produk</a:t>
            </a:r>
            <a:r>
              <a:rPr lang="en-US" sz="2000" dirty="0" smtClean="0">
                <a:ea typeface="Microsoft JhengHei" pitchFamily="34" charset="-120"/>
              </a:rPr>
              <a:t>.</a:t>
            </a:r>
            <a:endParaRPr lang="en-US" sz="2000" dirty="0">
              <a:solidFill>
                <a:srgbClr val="39484F"/>
              </a:solidFill>
              <a:ea typeface="Microsoft JhengHei" pitchFamily="34" charset="-12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46221" y="895350"/>
            <a:ext cx="2693629" cy="372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765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487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1. </a:t>
            </a:r>
            <a:r>
              <a:rPr lang="en-US" sz="2000" b="1" dirty="0" err="1" smtClean="0">
                <a:sym typeface="Arial"/>
              </a:rPr>
              <a:t>Tujuan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Pemasaran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42596" y="666750"/>
            <a:ext cx="8458200" cy="1600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Menjelaskan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secara</a:t>
            </a:r>
            <a:r>
              <a:rPr lang="en-US" sz="2000" dirty="0" smtClean="0">
                <a:solidFill>
                  <a:schemeClr val="tx1"/>
                </a:solidFill>
              </a:rPr>
              <a:t> detail </a:t>
            </a:r>
            <a:r>
              <a:rPr lang="en-US" sz="2000" dirty="0" err="1" smtClean="0">
                <a:solidFill>
                  <a:schemeClr val="tx1"/>
                </a:solidFill>
              </a:rPr>
              <a:t>semua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kegiatan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perusahaan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berkaitan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pemasaran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mulai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dari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penjelasan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mengenai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desain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promosi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komunikasi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kepada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hingga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pengiriman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agar </a:t>
            </a:r>
            <a:r>
              <a:rPr lang="en-US" sz="2000" dirty="0" err="1" smtClean="0">
                <a:solidFill>
                  <a:schemeClr val="tx1"/>
                </a:solidFill>
              </a:rPr>
              <a:t>sampai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tangan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cepat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tepat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61596" y="975380"/>
            <a:ext cx="466396" cy="484819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a. 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33400" y="2571750"/>
            <a:ext cx="8458200" cy="13716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Membantu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perusahaan</a:t>
            </a:r>
            <a:r>
              <a:rPr lang="en-US" sz="2000" dirty="0" smtClean="0">
                <a:solidFill>
                  <a:schemeClr val="tx1"/>
                </a:solidFill>
              </a:rPr>
              <a:t> agar </a:t>
            </a:r>
            <a:r>
              <a:rPr lang="en-US" sz="2000" dirty="0" err="1" smtClean="0">
                <a:solidFill>
                  <a:schemeClr val="tx1"/>
                </a:solidFill>
              </a:rPr>
              <a:t>dapat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mengenal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memahami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sedemikian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rupa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seh</a:t>
            </a:r>
            <a:r>
              <a:rPr lang="id-ID" sz="2000" dirty="0" smtClean="0">
                <a:solidFill>
                  <a:schemeClr val="tx1"/>
                </a:solidFill>
              </a:rPr>
              <a:t>i</a:t>
            </a:r>
            <a:r>
              <a:rPr lang="en-US" sz="2000" dirty="0" err="1" smtClean="0">
                <a:solidFill>
                  <a:schemeClr val="tx1"/>
                </a:solidFill>
              </a:rPr>
              <a:t>ngga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dihasilkan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cocok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sesuai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keinginan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52400" y="2880380"/>
            <a:ext cx="466396" cy="484819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b. </a:t>
            </a:r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2066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5029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1. </a:t>
            </a:r>
            <a:r>
              <a:rPr lang="en-US" sz="2000" b="1" dirty="0" err="1" smtClean="0">
                <a:sym typeface="Arial"/>
              </a:rPr>
              <a:t>Tujuan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Strategi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Pemasaran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02919493"/>
              </p:ext>
            </p:extLst>
          </p:nvPr>
        </p:nvGraphicFramePr>
        <p:xfrm>
          <a:off x="76200" y="539750"/>
          <a:ext cx="9067800" cy="401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70674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-19050"/>
            <a:ext cx="7086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2. </a:t>
            </a:r>
            <a:r>
              <a:rPr lang="en-US" sz="2000" b="1" dirty="0" err="1">
                <a:sym typeface="Arial"/>
              </a:rPr>
              <a:t>F</a:t>
            </a:r>
            <a:r>
              <a:rPr lang="en-US" sz="2000" b="1" dirty="0" err="1" smtClean="0">
                <a:sym typeface="Arial"/>
              </a:rPr>
              <a:t>aktor-Faktor</a:t>
            </a:r>
            <a:r>
              <a:rPr lang="en-US" sz="2000" b="1" dirty="0" smtClean="0">
                <a:sym typeface="Arial"/>
              </a:rPr>
              <a:t>  yang </a:t>
            </a:r>
            <a:r>
              <a:rPr lang="en-US" sz="2000" b="1" dirty="0" err="1" smtClean="0">
                <a:sym typeface="Arial"/>
              </a:rPr>
              <a:t>Memengaruhi</a:t>
            </a:r>
            <a:r>
              <a:rPr lang="en-US" sz="2000" b="1" dirty="0" smtClean="0">
                <a:sym typeface="Arial"/>
              </a:rPr>
              <a:t>  </a:t>
            </a:r>
            <a:r>
              <a:rPr lang="en-US" sz="2000" b="1" dirty="0" err="1" smtClean="0">
                <a:sym typeface="Arial"/>
              </a:rPr>
              <a:t>Strategi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Pemasaran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" y="333405"/>
            <a:ext cx="7086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dirty="0" err="1" smtClean="0">
                <a:sym typeface="Arial"/>
              </a:rPr>
              <a:t>Lingkungan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mikro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Folded Corner 3"/>
          <p:cNvSpPr/>
          <p:nvPr/>
        </p:nvSpPr>
        <p:spPr>
          <a:xfrm>
            <a:off x="-1" y="895350"/>
            <a:ext cx="1981201" cy="3166824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Lingkungan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mikro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merupakan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lingkungan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berkaitan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langsung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dengan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dalam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melayani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pasar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57799198"/>
              </p:ext>
            </p:extLst>
          </p:nvPr>
        </p:nvGraphicFramePr>
        <p:xfrm>
          <a:off x="1600200" y="539750"/>
          <a:ext cx="7467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573149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6" grpId="0">
        <p:bldAsOne/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656" y="133350"/>
            <a:ext cx="7086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</a:t>
            </a:r>
            <a:r>
              <a:rPr lang="en-US" sz="2000" b="1" dirty="0" err="1" smtClean="0">
                <a:sym typeface="Arial"/>
              </a:rPr>
              <a:t>Lingkungan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makro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Folded Corner 3"/>
          <p:cNvSpPr/>
          <p:nvPr/>
        </p:nvSpPr>
        <p:spPr>
          <a:xfrm>
            <a:off x="-1" y="1200150"/>
            <a:ext cx="2667001" cy="2681347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Lingkungan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makro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adalah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lingkungan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menjadi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tempat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melakukan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usahanya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peluang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kemungkinan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ancaman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ada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601372747"/>
              </p:ext>
            </p:extLst>
          </p:nvPr>
        </p:nvGraphicFramePr>
        <p:xfrm>
          <a:off x="1706526" y="508823"/>
          <a:ext cx="7467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582829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6" grpId="0">
        <p:bldAsOne/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-19050"/>
            <a:ext cx="7086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3. </a:t>
            </a:r>
            <a:r>
              <a:rPr lang="en-US" sz="2000" b="1" dirty="0" err="1" smtClean="0">
                <a:sym typeface="Arial"/>
              </a:rPr>
              <a:t>Strategi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Pemasaran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Jasa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" y="342840"/>
            <a:ext cx="7086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dirty="0" err="1" smtClean="0">
                <a:sym typeface="Arial"/>
              </a:rPr>
              <a:t>Melakukan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diferensiasi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kompetitif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8388445" y="3744694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89" y="1125763"/>
            <a:ext cx="6076510" cy="31223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9914" y="1413867"/>
            <a:ext cx="5170162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dirty="0" smtClean="0"/>
              <a:t>Perusahaan </a:t>
            </a:r>
            <a:r>
              <a:rPr lang="en-US" sz="2000" dirty="0" err="1" smtClean="0"/>
              <a:t>jasa</a:t>
            </a:r>
            <a:r>
              <a:rPr lang="en-US" sz="2000" dirty="0" smtClean="0"/>
              <a:t> </a:t>
            </a:r>
            <a:r>
              <a:rPr lang="en-US" sz="2000" dirty="0" err="1" smtClean="0"/>
              <a:t>perlu</a:t>
            </a:r>
            <a:r>
              <a:rPr lang="en-US" sz="2000" dirty="0" smtClean="0"/>
              <a:t> </a:t>
            </a:r>
            <a:r>
              <a:rPr lang="en-US" sz="2000" dirty="0" err="1" smtClean="0"/>
              <a:t>melakukan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suatu</a:t>
            </a:r>
            <a:r>
              <a:rPr lang="en-US" sz="2000" dirty="0" smtClean="0"/>
              <a:t> </a:t>
            </a:r>
            <a:r>
              <a:rPr lang="en-US" sz="2000" dirty="0" err="1" smtClean="0"/>
              <a:t>inovasi</a:t>
            </a:r>
            <a:r>
              <a:rPr lang="en-US" sz="2000" dirty="0" smtClean="0"/>
              <a:t> </a:t>
            </a:r>
            <a:r>
              <a:rPr lang="en-US" sz="2000" dirty="0" err="1" smtClean="0"/>
              <a:t>berupa</a:t>
            </a:r>
            <a:r>
              <a:rPr lang="en-US" sz="2000" dirty="0" smtClean="0"/>
              <a:t> </a:t>
            </a:r>
            <a:r>
              <a:rPr lang="en-US" sz="2000" dirty="0" err="1" smtClean="0"/>
              <a:t>diferensiasi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yang </a:t>
            </a:r>
            <a:r>
              <a:rPr lang="en-US" sz="2000" dirty="0" err="1" smtClean="0"/>
              <a:t>benar-benar</a:t>
            </a:r>
            <a:r>
              <a:rPr lang="en-US" sz="2000" dirty="0" smtClean="0"/>
              <a:t> </a:t>
            </a:r>
            <a:r>
              <a:rPr lang="en-US" sz="2000" dirty="0" err="1" smtClean="0"/>
              <a:t>berbeda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menjadi</a:t>
            </a:r>
            <a:r>
              <a:rPr lang="en-US" sz="2000" dirty="0" smtClean="0"/>
              <a:t> </a:t>
            </a:r>
            <a:r>
              <a:rPr lang="en-US" sz="2000" dirty="0" err="1" smtClean="0"/>
              <a:t>pelopor</a:t>
            </a:r>
            <a:r>
              <a:rPr lang="en-US" sz="2000" dirty="0" smtClean="0"/>
              <a:t> di </a:t>
            </a:r>
            <a:r>
              <a:rPr lang="en-US" sz="2000" dirty="0" err="1" smtClean="0"/>
              <a:t>antara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jasa</a:t>
            </a:r>
            <a:r>
              <a:rPr lang="en-US" sz="2000" dirty="0" smtClean="0"/>
              <a:t> </a:t>
            </a:r>
            <a:r>
              <a:rPr lang="en-US" sz="2000" dirty="0" err="1" smtClean="0"/>
              <a:t>lainnya</a:t>
            </a:r>
            <a:r>
              <a:rPr lang="en-US" sz="2000" dirty="0" smtClean="0"/>
              <a:t>. </a:t>
            </a:r>
            <a:r>
              <a:rPr lang="en-US" sz="2000" dirty="0" err="1" smtClean="0"/>
              <a:t>Diferensiansi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dilakukan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menumbuhkan</a:t>
            </a:r>
            <a:r>
              <a:rPr lang="en-US" sz="2000" dirty="0" smtClean="0"/>
              <a:t> </a:t>
            </a:r>
            <a:r>
              <a:rPr lang="en-US" sz="2000" i="1" dirty="0" smtClean="0"/>
              <a:t>image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citra</a:t>
            </a:r>
            <a:r>
              <a:rPr lang="en-US" sz="2000" dirty="0" smtClean="0"/>
              <a:t> yang </a:t>
            </a:r>
            <a:r>
              <a:rPr lang="en-US" sz="2000" dirty="0" err="1" smtClean="0"/>
              <a:t>baik</a:t>
            </a:r>
            <a:r>
              <a:rPr lang="en-US" sz="2000" dirty="0" smtClean="0"/>
              <a:t> di </a:t>
            </a:r>
            <a:r>
              <a:rPr lang="en-US" sz="2000" dirty="0" err="1" smtClean="0"/>
              <a:t>mata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, </a:t>
            </a:r>
            <a:r>
              <a:rPr lang="en-US" sz="2000" dirty="0" err="1" smtClean="0"/>
              <a:t>misalnya</a:t>
            </a:r>
            <a:r>
              <a:rPr lang="en-US" sz="2000" dirty="0" smtClean="0"/>
              <a:t> </a:t>
            </a:r>
            <a:r>
              <a:rPr lang="en-US" sz="2000" dirty="0" err="1" smtClean="0"/>
              <a:t>melalui</a:t>
            </a:r>
            <a:r>
              <a:rPr lang="en-US" sz="2000" dirty="0" smtClean="0"/>
              <a:t> </a:t>
            </a:r>
            <a:r>
              <a:rPr lang="en-US" sz="2000" dirty="0" err="1" smtClean="0"/>
              <a:t>penggunaan</a:t>
            </a:r>
            <a:r>
              <a:rPr lang="en-US" sz="2000" dirty="0" smtClean="0"/>
              <a:t> </a:t>
            </a:r>
            <a:r>
              <a:rPr lang="en-US" sz="2000" dirty="0" err="1" smtClean="0"/>
              <a:t>simbol-simbol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merek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menjadi</a:t>
            </a:r>
            <a:r>
              <a:rPr lang="en-US" sz="2000" dirty="0" smtClean="0"/>
              <a:t> </a:t>
            </a:r>
            <a:r>
              <a:rPr lang="en-US" sz="2000" dirty="0" err="1" smtClean="0"/>
              <a:t>ciri</a:t>
            </a:r>
            <a:r>
              <a:rPr lang="en-US" sz="2000" dirty="0" smtClean="0"/>
              <a:t> </a:t>
            </a:r>
            <a:r>
              <a:rPr lang="en-US" sz="2000" dirty="0" err="1" smtClean="0"/>
              <a:t>khas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.</a:t>
            </a:r>
            <a:endParaRPr lang="en-US" sz="2000" dirty="0">
              <a:cs typeface="Arial" panose="020B0604020202020204" pitchFamily="34" charset="0"/>
            </a:endParaRPr>
          </a:p>
        </p:txBody>
      </p:sp>
      <p:pic>
        <p:nvPicPr>
          <p:cNvPr id="8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5052373" y="395251"/>
            <a:ext cx="475518" cy="930728"/>
          </a:xfrm>
          <a:prstGeom prst="rect">
            <a:avLst/>
          </a:prstGeom>
        </p:spPr>
      </p:pic>
      <p:pic>
        <p:nvPicPr>
          <p:cNvPr id="5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5797897" y="503487"/>
            <a:ext cx="3208312" cy="419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80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" y="111264"/>
            <a:ext cx="8839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242021"/>
                </a:solidFill>
              </a:rPr>
              <a:t>Perusahaan </a:t>
            </a:r>
            <a:r>
              <a:rPr lang="en-US" sz="2000" dirty="0" err="1">
                <a:solidFill>
                  <a:srgbClr val="242021"/>
                </a:solidFill>
              </a:rPr>
              <a:t>jasa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dapat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melakukan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diferensiasi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produk</a:t>
            </a:r>
            <a:r>
              <a:rPr lang="en-US" sz="2000" dirty="0">
                <a:solidFill>
                  <a:srgbClr val="242021"/>
                </a:solidFill>
              </a:rPr>
              <a:t> yang </a:t>
            </a:r>
            <a:r>
              <a:rPr lang="en-US" sz="2000" dirty="0" err="1">
                <a:solidFill>
                  <a:srgbClr val="242021"/>
                </a:solidFill>
              </a:rPr>
              <a:t>kompetitif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melalui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tiga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aspek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berikut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sp>
        <p:nvSpPr>
          <p:cNvPr id="10" name="Rounded Rectangle 9"/>
          <p:cNvSpPr/>
          <p:nvPr/>
        </p:nvSpPr>
        <p:spPr>
          <a:xfrm>
            <a:off x="457200" y="1301152"/>
            <a:ext cx="8458200" cy="1041998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>
                <a:solidFill>
                  <a:srgbClr val="242021"/>
                </a:solidFill>
              </a:rPr>
              <a:t>Kualitas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sumber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daya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manusia</a:t>
            </a:r>
            <a:r>
              <a:rPr lang="en-US" sz="2000" dirty="0">
                <a:solidFill>
                  <a:srgbClr val="242021"/>
                </a:solidFill>
              </a:rPr>
              <a:t> yang </a:t>
            </a:r>
            <a:r>
              <a:rPr lang="en-US" sz="2000" dirty="0" err="1">
                <a:solidFill>
                  <a:srgbClr val="242021"/>
                </a:solidFill>
              </a:rPr>
              <a:t>baik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dalam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wujud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karyawan</a:t>
            </a:r>
            <a:r>
              <a:rPr lang="en-US" sz="2000" dirty="0">
                <a:solidFill>
                  <a:srgbClr val="242021"/>
                </a:solidFill>
              </a:rPr>
              <a:t> yang </a:t>
            </a:r>
            <a:r>
              <a:rPr lang="en-US" sz="2000" dirty="0" err="1">
                <a:solidFill>
                  <a:srgbClr val="242021"/>
                </a:solidFill>
              </a:rPr>
              <a:t>kompeten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akan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membawa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dampak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positif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bagi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perusahaan</a:t>
            </a:r>
            <a:r>
              <a:rPr lang="en-US" sz="2000" dirty="0">
                <a:solidFill>
                  <a:srgbClr val="242021"/>
                </a:solidFill>
              </a:rPr>
              <a:t> </a:t>
            </a:r>
            <a:r>
              <a:rPr lang="en-US" sz="2000" dirty="0" err="1">
                <a:solidFill>
                  <a:srgbClr val="242021"/>
                </a:solidFill>
              </a:rPr>
              <a:t>jasa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sp>
        <p:nvSpPr>
          <p:cNvPr id="11" name="Rounded Rectangle 10"/>
          <p:cNvSpPr/>
          <p:nvPr/>
        </p:nvSpPr>
        <p:spPr>
          <a:xfrm>
            <a:off x="219404" y="978714"/>
            <a:ext cx="2066596" cy="484819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bg1"/>
                </a:solidFill>
              </a:rPr>
              <a:t>1) </a:t>
            </a:r>
            <a:r>
              <a:rPr lang="en-US" sz="2000" i="1" dirty="0">
                <a:sym typeface="Arial"/>
              </a:rPr>
              <a:t>People</a:t>
            </a:r>
            <a:r>
              <a:rPr lang="en-US" sz="2000" dirty="0">
                <a:sym typeface="Arial"/>
              </a:rPr>
              <a:t> (orang</a:t>
            </a:r>
            <a:r>
              <a:rPr lang="en-US" sz="2000" dirty="0" smtClean="0">
                <a:sym typeface="Arial"/>
              </a:rPr>
              <a:t>)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57200" y="2876550"/>
            <a:ext cx="8458200" cy="1066800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rgbClr val="242021"/>
                </a:solidFill>
              </a:rPr>
              <a:t>Perusahaan </a:t>
            </a:r>
            <a:r>
              <a:rPr lang="en-US" sz="2000" dirty="0" err="1" smtClean="0">
                <a:solidFill>
                  <a:srgbClr val="242021"/>
                </a:solidFill>
              </a:rPr>
              <a:t>jasa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membangun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lingku</a:t>
            </a:r>
            <a:r>
              <a:rPr lang="id-ID" sz="2000" dirty="0" smtClean="0">
                <a:solidFill>
                  <a:srgbClr val="242021"/>
                </a:solidFill>
              </a:rPr>
              <a:t>n</a:t>
            </a:r>
            <a:r>
              <a:rPr lang="en-US" sz="2000" dirty="0" err="1" smtClean="0">
                <a:solidFill>
                  <a:srgbClr val="242021"/>
                </a:solidFill>
              </a:rPr>
              <a:t>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fisik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aman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nyaman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atraktif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sp>
        <p:nvSpPr>
          <p:cNvPr id="14" name="Rounded Rectangle 13"/>
          <p:cNvSpPr/>
          <p:nvPr/>
        </p:nvSpPr>
        <p:spPr>
          <a:xfrm>
            <a:off x="219404" y="2554112"/>
            <a:ext cx="4657396" cy="484819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bg1"/>
                </a:solidFill>
              </a:rPr>
              <a:t>2) </a:t>
            </a:r>
            <a:r>
              <a:rPr lang="en-US" sz="2000" i="1" dirty="0" smtClean="0">
                <a:sym typeface="Arial"/>
              </a:rPr>
              <a:t>Physical environment </a:t>
            </a:r>
            <a:r>
              <a:rPr lang="en-US" sz="2000" dirty="0" smtClean="0">
                <a:sym typeface="Arial"/>
              </a:rPr>
              <a:t>(</a:t>
            </a:r>
            <a:r>
              <a:rPr lang="en-US" sz="2000" dirty="0" err="1" smtClean="0">
                <a:sym typeface="Arial"/>
              </a:rPr>
              <a:t>lingkungan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fisik</a:t>
            </a:r>
            <a:r>
              <a:rPr lang="en-US" sz="2000" dirty="0" smtClean="0">
                <a:sym typeface="Arial"/>
              </a:rPr>
              <a:t>)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81874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168" y="0"/>
            <a:ext cx="6791325" cy="4527550"/>
          </a:xfrm>
          <a:prstGeom prst="teardrop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823393" y="4095750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2" name="Folded Corner 11"/>
          <p:cNvSpPr/>
          <p:nvPr/>
        </p:nvSpPr>
        <p:spPr>
          <a:xfrm>
            <a:off x="0" y="1047750"/>
            <a:ext cx="2133599" cy="2276535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>
                <a:cs typeface="Arial" pitchFamily="34" charset="0"/>
              </a:rPr>
              <a:t>Lingkungan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fisik</a:t>
            </a:r>
            <a:r>
              <a:rPr lang="en-US" sz="2000" dirty="0">
                <a:cs typeface="Arial" pitchFamily="34" charset="0"/>
              </a:rPr>
              <a:t> yang </a:t>
            </a:r>
            <a:r>
              <a:rPr lang="en-US" sz="2000" dirty="0" err="1">
                <a:cs typeface="Arial" pitchFamily="34" charset="0"/>
              </a:rPr>
              <a:t>baik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dapat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berupa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fasilitas</a:t>
            </a:r>
            <a:r>
              <a:rPr lang="en-US" sz="2000" dirty="0">
                <a:cs typeface="Arial" pitchFamily="34" charset="0"/>
              </a:rPr>
              <a:t> yang </a:t>
            </a:r>
            <a:r>
              <a:rPr lang="en-US" sz="2000" dirty="0" err="1">
                <a:cs typeface="Arial" pitchFamily="34" charset="0"/>
              </a:rPr>
              <a:t>layak</a:t>
            </a:r>
            <a:r>
              <a:rPr lang="en-US" sz="2000" dirty="0">
                <a:cs typeface="Arial" pitchFamily="34" charset="0"/>
              </a:rPr>
              <a:t>, </a:t>
            </a:r>
            <a:r>
              <a:rPr lang="en-US" sz="2000" dirty="0" err="1">
                <a:cs typeface="Arial" pitchFamily="34" charset="0"/>
              </a:rPr>
              <a:t>lengkap</a:t>
            </a:r>
            <a:r>
              <a:rPr lang="en-US" sz="2000" dirty="0">
                <a:cs typeface="Arial" pitchFamily="34" charset="0"/>
              </a:rPr>
              <a:t>, </a:t>
            </a:r>
            <a:r>
              <a:rPr lang="en-US" sz="2000" dirty="0" err="1">
                <a:cs typeface="Arial" pitchFamily="34" charset="0"/>
              </a:rPr>
              <a:t>dan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en-US" sz="2000" dirty="0" err="1">
                <a:cs typeface="Arial" pitchFamily="34" charset="0"/>
              </a:rPr>
              <a:t>aman</a:t>
            </a:r>
            <a:r>
              <a:rPr lang="en-US" sz="2000" dirty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7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57200" y="1217788"/>
            <a:ext cx="8458200" cy="1658762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rgbClr val="242021"/>
                </a:solidFill>
              </a:rPr>
              <a:t>Perusahaan </a:t>
            </a:r>
            <a:r>
              <a:rPr lang="en-US" sz="2000" dirty="0" err="1" smtClean="0">
                <a:solidFill>
                  <a:srgbClr val="242021"/>
                </a:solidFill>
              </a:rPr>
              <a:t>jasa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merancang</a:t>
            </a:r>
            <a:r>
              <a:rPr lang="en-US" sz="2000" dirty="0" smtClean="0">
                <a:solidFill>
                  <a:srgbClr val="242021"/>
                </a:solidFill>
              </a:rPr>
              <a:t> proses </a:t>
            </a:r>
            <a:r>
              <a:rPr lang="en-US" sz="2000" dirty="0" err="1" smtClean="0">
                <a:solidFill>
                  <a:srgbClr val="242021"/>
                </a:solidFill>
              </a:rPr>
              <a:t>penyampaian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jasa</a:t>
            </a:r>
            <a:r>
              <a:rPr lang="en-US" sz="2000" dirty="0" smtClean="0">
                <a:solidFill>
                  <a:srgbClr val="242021"/>
                </a:solidFill>
              </a:rPr>
              <a:t> yang superior. </a:t>
            </a:r>
            <a:r>
              <a:rPr lang="en-US" sz="2000" dirty="0" err="1" smtClean="0">
                <a:solidFill>
                  <a:srgbClr val="242021"/>
                </a:solidFill>
              </a:rPr>
              <a:t>Pelayanan</a:t>
            </a:r>
            <a:r>
              <a:rPr lang="en-US" sz="2000" dirty="0" smtClean="0">
                <a:solidFill>
                  <a:srgbClr val="242021"/>
                </a:solidFill>
              </a:rPr>
              <a:t> superior </a:t>
            </a:r>
            <a:r>
              <a:rPr lang="en-US" sz="2000" dirty="0" err="1" smtClean="0">
                <a:solidFill>
                  <a:srgbClr val="242021"/>
                </a:solidFill>
              </a:rPr>
              <a:t>dapat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diwujudkan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melalui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berbagai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cara</a:t>
            </a:r>
            <a:r>
              <a:rPr lang="en-US" sz="2000" dirty="0" smtClean="0">
                <a:solidFill>
                  <a:srgbClr val="242021"/>
                </a:solidFill>
              </a:rPr>
              <a:t>, </a:t>
            </a:r>
            <a:r>
              <a:rPr lang="en-US" sz="2000" dirty="0" err="1" smtClean="0">
                <a:solidFill>
                  <a:srgbClr val="242021"/>
                </a:solidFill>
              </a:rPr>
              <a:t>mulai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penyediaan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layanan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memudahkan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pelanggan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dalam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mengakses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jasa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hingga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pemberian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hadiah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atau</a:t>
            </a:r>
            <a:r>
              <a:rPr lang="en-US" sz="2000" dirty="0" smtClean="0">
                <a:solidFill>
                  <a:srgbClr val="242021"/>
                </a:solidFill>
              </a:rPr>
              <a:t> bonus </a:t>
            </a:r>
            <a:r>
              <a:rPr lang="en-US" sz="2000" dirty="0" err="1" smtClean="0">
                <a:solidFill>
                  <a:srgbClr val="242021"/>
                </a:solidFill>
              </a:rPr>
              <a:t>bagi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pelanggan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setia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mereka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sp>
        <p:nvSpPr>
          <p:cNvPr id="5" name="Rounded Rectangle 4"/>
          <p:cNvSpPr/>
          <p:nvPr/>
        </p:nvSpPr>
        <p:spPr>
          <a:xfrm>
            <a:off x="219404" y="895350"/>
            <a:ext cx="2218996" cy="484819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bg1"/>
                </a:solidFill>
              </a:rPr>
              <a:t>3) </a:t>
            </a:r>
            <a:r>
              <a:rPr lang="en-US" sz="2000" i="1" dirty="0" smtClean="0">
                <a:sym typeface="Arial"/>
              </a:rPr>
              <a:t>Process </a:t>
            </a:r>
            <a:r>
              <a:rPr lang="en-US" sz="2000" dirty="0" smtClean="0">
                <a:sym typeface="Arial"/>
              </a:rPr>
              <a:t>(proses)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13256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35433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</a:t>
            </a:r>
            <a:r>
              <a:rPr lang="en-US" sz="2000" b="1" dirty="0" err="1" smtClean="0">
                <a:sym typeface="Arial"/>
              </a:rPr>
              <a:t>Mengelola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kualitas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jasa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416064"/>
            <a:ext cx="8077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242021"/>
                </a:solidFill>
              </a:rPr>
              <a:t>Lima </a:t>
            </a:r>
            <a:r>
              <a:rPr lang="en-US" sz="2000" dirty="0" err="1" smtClean="0">
                <a:solidFill>
                  <a:srgbClr val="242021"/>
                </a:solidFill>
              </a:rPr>
              <a:t>kesenjangan</a:t>
            </a:r>
            <a:r>
              <a:rPr lang="en-US" sz="2000" dirty="0" smtClean="0">
                <a:solidFill>
                  <a:srgbClr val="242021"/>
                </a:solidFill>
              </a:rPr>
              <a:t> (gap) yang </a:t>
            </a:r>
            <a:r>
              <a:rPr lang="en-US" sz="2000" dirty="0" err="1" smtClean="0">
                <a:solidFill>
                  <a:srgbClr val="242021"/>
                </a:solidFill>
              </a:rPr>
              <a:t>menyebabkan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kegagalan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penyampaian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jasa</a:t>
            </a:r>
            <a:endParaRPr lang="id-ID" sz="20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11235895"/>
              </p:ext>
            </p:extLst>
          </p:nvPr>
        </p:nvGraphicFramePr>
        <p:xfrm>
          <a:off x="76200" y="768350"/>
          <a:ext cx="9067800" cy="401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306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35433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c. </a:t>
            </a:r>
            <a:r>
              <a:rPr lang="en-US" sz="2000" b="1" dirty="0" err="1" smtClean="0">
                <a:sym typeface="Arial"/>
              </a:rPr>
              <a:t>Mengelola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produktivitas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416064"/>
            <a:ext cx="7467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Enam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pendekatan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diterapkan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 untuk </a:t>
            </a:r>
            <a:r>
              <a:rPr lang="en-US" sz="2000" dirty="0" err="1" smtClean="0">
                <a:solidFill>
                  <a:srgbClr val="242021"/>
                </a:solidFill>
              </a:rPr>
              <a:t>meningkatkan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produktivitas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jasa</a:t>
            </a:r>
            <a:endParaRPr lang="id-ID" sz="2000" dirty="0"/>
          </a:p>
        </p:txBody>
      </p:sp>
      <p:sp>
        <p:nvSpPr>
          <p:cNvPr id="4" name="Rounded Rectangle 3"/>
          <p:cNvSpPr/>
          <p:nvPr/>
        </p:nvSpPr>
        <p:spPr>
          <a:xfrm>
            <a:off x="609600" y="1217788"/>
            <a:ext cx="8153400" cy="591962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Merancang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jasa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lebih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efektif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sp>
        <p:nvSpPr>
          <p:cNvPr id="5" name="Rounded Rectangle 4"/>
          <p:cNvSpPr/>
          <p:nvPr/>
        </p:nvSpPr>
        <p:spPr>
          <a:xfrm>
            <a:off x="152400" y="1276350"/>
            <a:ext cx="542596" cy="484819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1)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9600" y="2114550"/>
            <a:ext cx="8153400" cy="591962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Penyedia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jasa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bekerja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lebih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keras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atau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lebih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cekatan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biasanya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sp>
        <p:nvSpPr>
          <p:cNvPr id="7" name="Rounded Rectangle 6"/>
          <p:cNvSpPr/>
          <p:nvPr/>
        </p:nvSpPr>
        <p:spPr>
          <a:xfrm>
            <a:off x="152400" y="2173112"/>
            <a:ext cx="542596" cy="484819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2)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09600" y="3046588"/>
            <a:ext cx="8153400" cy="591962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Meningkatkan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kuantitas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jasa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dengan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mengurangi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sebagian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kualitasnya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sp>
        <p:nvSpPr>
          <p:cNvPr id="9" name="Rounded Rectangle 8"/>
          <p:cNvSpPr/>
          <p:nvPr/>
        </p:nvSpPr>
        <p:spPr>
          <a:xfrm>
            <a:off x="152400" y="3105150"/>
            <a:ext cx="542596" cy="484819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3)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4956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09600" y="666750"/>
            <a:ext cx="8153400" cy="838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Mengindustrialisasikan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jasa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tersebut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dengan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menambah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perlengkapan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melakukan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standardisasi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produk</a:t>
            </a:r>
            <a:r>
              <a:rPr lang="en-US" sz="2000" dirty="0" smtClean="0">
                <a:solidFill>
                  <a:srgbClr val="242021"/>
                </a:solidFill>
              </a:rPr>
              <a:t>. </a:t>
            </a:r>
            <a:endParaRPr lang="id-ID" sz="2000" dirty="0"/>
          </a:p>
        </p:txBody>
      </p:sp>
      <p:sp>
        <p:nvSpPr>
          <p:cNvPr id="3" name="Rounded Rectangle 2"/>
          <p:cNvSpPr/>
          <p:nvPr/>
        </p:nvSpPr>
        <p:spPr>
          <a:xfrm>
            <a:off x="152400" y="725312"/>
            <a:ext cx="542596" cy="484819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4)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09600" y="1809750"/>
            <a:ext cx="8153400" cy="93203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Mengurangi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atau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mengganti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kebutuhan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terhadap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suatu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jasa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tertentu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dengan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jalan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menemukan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suatu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solusi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baru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sp>
        <p:nvSpPr>
          <p:cNvPr id="5" name="Rounded Rectangle 4"/>
          <p:cNvSpPr/>
          <p:nvPr/>
        </p:nvSpPr>
        <p:spPr>
          <a:xfrm>
            <a:off x="152400" y="1868312"/>
            <a:ext cx="542596" cy="484819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5)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9600" y="3105150"/>
            <a:ext cx="8153400" cy="914400"/>
          </a:xfrm>
          <a:prstGeom prst="roundRect">
            <a:avLst/>
          </a:prstGeom>
          <a:solidFill>
            <a:schemeClr val="bg1"/>
          </a:solidFill>
          <a:ln>
            <a:solidFill>
              <a:srgbClr val="336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Memberikan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i="1" dirty="0" smtClean="0">
                <a:solidFill>
                  <a:srgbClr val="242021"/>
                </a:solidFill>
              </a:rPr>
              <a:t>reward </a:t>
            </a:r>
            <a:r>
              <a:rPr lang="en-US" sz="2000" dirty="0" err="1" smtClean="0">
                <a:solidFill>
                  <a:srgbClr val="242021"/>
                </a:solidFill>
              </a:rPr>
              <a:t>atau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imbalan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kepada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konsumen</a:t>
            </a:r>
            <a:r>
              <a:rPr lang="en-US" sz="2000" dirty="0" smtClean="0">
                <a:solidFill>
                  <a:srgbClr val="242021"/>
                </a:solidFill>
              </a:rPr>
              <a:t> untuk </a:t>
            </a:r>
            <a:r>
              <a:rPr lang="en-US" sz="2000" dirty="0" err="1" smtClean="0">
                <a:solidFill>
                  <a:srgbClr val="242021"/>
                </a:solidFill>
              </a:rPr>
              <a:t>melakukan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sebagian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tugas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sp>
        <p:nvSpPr>
          <p:cNvPr id="7" name="Rounded Rectangle 6"/>
          <p:cNvSpPr/>
          <p:nvPr/>
        </p:nvSpPr>
        <p:spPr>
          <a:xfrm>
            <a:off x="152400" y="3163712"/>
            <a:ext cx="542596" cy="484819"/>
          </a:xfrm>
          <a:prstGeom prst="roundRect">
            <a:avLst/>
          </a:prstGeom>
          <a:solidFill>
            <a:srgbClr val="3366A6"/>
          </a:solidFill>
          <a:ln>
            <a:solidFill>
              <a:srgbClr val="336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6)</a:t>
            </a:r>
            <a:endParaRPr lang="en-US" sz="2000" dirty="0"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83382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542596" y="666750"/>
            <a:ext cx="8458200" cy="16002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Memberitahukan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perusahaan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secara</a:t>
            </a:r>
            <a:r>
              <a:rPr lang="en-US" sz="2000" dirty="0" smtClean="0">
                <a:solidFill>
                  <a:schemeClr val="tx1"/>
                </a:solidFill>
              </a:rPr>
              <a:t> detail </a:t>
            </a:r>
            <a:r>
              <a:rPr lang="en-US" sz="2000" dirty="0" err="1" smtClean="0">
                <a:solidFill>
                  <a:schemeClr val="tx1"/>
                </a:solidFill>
              </a:rPr>
              <a:t>kepada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potensial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menyediakan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semua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permintaan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mereka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terkait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dihasilkan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61596" y="975380"/>
            <a:ext cx="466396" cy="484819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c. </a:t>
            </a:r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8335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267070"/>
            <a:ext cx="6019801" cy="5877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399" y="269282"/>
            <a:ext cx="5181601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SzPct val="100000"/>
            </a:pP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D.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Bauran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+mj-lt"/>
                <a:cs typeface="Arial" pitchFamily="34" charset="0"/>
              </a:rPr>
              <a:t>Pemasaran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(</a:t>
            </a:r>
            <a:r>
              <a:rPr lang="en-US" sz="2400" b="1" i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Marketing Mix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)</a:t>
            </a:r>
            <a:endParaRPr lang="en-US" sz="2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4" name="Google Shape;384;p16"/>
          <p:cNvSpPr/>
          <p:nvPr/>
        </p:nvSpPr>
        <p:spPr>
          <a:xfrm flipH="1">
            <a:off x="3124200" y="1352549"/>
            <a:ext cx="5867400" cy="2819401"/>
          </a:xfrm>
          <a:prstGeom prst="horizontalScroll">
            <a:avLst>
              <a:gd name="adj" fmla="val 12500"/>
            </a:avLst>
          </a:prstGeom>
          <a:solidFill>
            <a:schemeClr val="accent5">
              <a:lumMod val="20000"/>
              <a:lumOff val="80000"/>
              <a:alpha val="87843"/>
            </a:schemeClr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000" dirty="0" err="1" smtClean="0">
                <a:ea typeface="Microsoft JhengHei" pitchFamily="34" charset="-120"/>
              </a:rPr>
              <a:t>Bauran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pemasaran</a:t>
            </a:r>
            <a:r>
              <a:rPr lang="en-US" sz="2000" dirty="0" smtClean="0">
                <a:ea typeface="Microsoft JhengHei" pitchFamily="34" charset="-120"/>
              </a:rPr>
              <a:t> (</a:t>
            </a:r>
            <a:r>
              <a:rPr lang="en-US" sz="2000" i="1" dirty="0" smtClean="0">
                <a:ea typeface="Microsoft JhengHei" pitchFamily="34" charset="-120"/>
              </a:rPr>
              <a:t>marketing mix</a:t>
            </a:r>
            <a:r>
              <a:rPr lang="en-US" sz="2000" dirty="0" smtClean="0">
                <a:ea typeface="Microsoft JhengHei" pitchFamily="34" charset="-120"/>
              </a:rPr>
              <a:t>) </a:t>
            </a:r>
            <a:r>
              <a:rPr lang="en-US" sz="2000" dirty="0" err="1" smtClean="0">
                <a:ea typeface="Microsoft JhengHei" pitchFamily="34" charset="-120"/>
              </a:rPr>
              <a:t>adalah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suatu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strategi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pemasaran</a:t>
            </a:r>
            <a:r>
              <a:rPr lang="en-US" sz="2000" dirty="0" smtClean="0">
                <a:ea typeface="Microsoft JhengHei" pitchFamily="34" charset="-120"/>
              </a:rPr>
              <a:t> yang </a:t>
            </a:r>
            <a:r>
              <a:rPr lang="en-US" sz="2000" dirty="0" err="1" smtClean="0">
                <a:ea typeface="Microsoft JhengHei" pitchFamily="34" charset="-120"/>
              </a:rPr>
              <a:t>menekankan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cara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menjual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produk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seefektif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mungkin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berdasarkan</a:t>
            </a:r>
            <a:r>
              <a:rPr lang="en-US" sz="2000" dirty="0" smtClean="0">
                <a:ea typeface="Microsoft JhengHei" pitchFamily="34" charset="-120"/>
              </a:rPr>
              <a:t> data yang </a:t>
            </a:r>
            <a:r>
              <a:rPr lang="en-US" sz="2000" dirty="0" err="1" smtClean="0">
                <a:ea typeface="Microsoft JhengHei" pitchFamily="34" charset="-120"/>
              </a:rPr>
              <a:t>diperoleh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dikumpulkan</a:t>
            </a:r>
            <a:r>
              <a:rPr lang="en-US" sz="2000" dirty="0" smtClean="0">
                <a:ea typeface="Microsoft JhengHei" pitchFamily="34" charset="-120"/>
              </a:rPr>
              <a:t> agar proses </a:t>
            </a:r>
            <a:r>
              <a:rPr lang="en-US" sz="2000" dirty="0" err="1" smtClean="0">
                <a:ea typeface="Microsoft JhengHei" pitchFamily="34" charset="-120"/>
              </a:rPr>
              <a:t>penjualan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berjalan</a:t>
            </a:r>
            <a:r>
              <a:rPr lang="en-US" sz="2000" dirty="0" smtClean="0">
                <a:ea typeface="Microsoft JhengHei" pitchFamily="34" charset="-120"/>
              </a:rPr>
              <a:t> </a:t>
            </a:r>
            <a:r>
              <a:rPr lang="en-US" sz="2000" dirty="0" err="1" smtClean="0">
                <a:ea typeface="Microsoft JhengHei" pitchFamily="34" charset="-120"/>
              </a:rPr>
              <a:t>lancar</a:t>
            </a:r>
            <a:r>
              <a:rPr lang="en-US" sz="2000" dirty="0" smtClean="0">
                <a:ea typeface="Microsoft JhengHei" pitchFamily="34" charset="-120"/>
              </a:rPr>
              <a:t>.</a:t>
            </a:r>
            <a:endParaRPr lang="en-US" sz="2000" dirty="0">
              <a:solidFill>
                <a:srgbClr val="39484F"/>
              </a:solidFill>
              <a:ea typeface="Microsoft JhengHei" pitchFamily="34" charset="-12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6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46221" y="895350"/>
            <a:ext cx="2693629" cy="372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483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1. </a:t>
            </a:r>
            <a:r>
              <a:rPr lang="en-US" sz="2000" b="1" dirty="0" err="1" smtClean="0">
                <a:sym typeface="Arial"/>
              </a:rPr>
              <a:t>Variabel-Variabel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dalam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Bauran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Pemasaran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246222" y="971550"/>
            <a:ext cx="2698030" cy="36576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5" name="Google Shape;384;p16"/>
          <p:cNvSpPr/>
          <p:nvPr/>
        </p:nvSpPr>
        <p:spPr>
          <a:xfrm flipH="1">
            <a:off x="3124200" y="533460"/>
            <a:ext cx="5867400" cy="4095690"/>
          </a:xfrm>
          <a:prstGeom prst="horizontalScroll">
            <a:avLst>
              <a:gd name="adj" fmla="val 12500"/>
            </a:avLst>
          </a:prstGeom>
          <a:solidFill>
            <a:srgbClr val="FFFF99">
              <a:alpha val="87843"/>
            </a:srgbClr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000" dirty="0" err="1" smtClean="0"/>
              <a:t>Konsep</a:t>
            </a:r>
            <a:r>
              <a:rPr lang="en-US" sz="2000" dirty="0" smtClean="0"/>
              <a:t> </a:t>
            </a:r>
            <a:r>
              <a:rPr lang="en-US" sz="2000" dirty="0" err="1" smtClean="0"/>
              <a:t>bauran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yang lama untuk </a:t>
            </a:r>
            <a:r>
              <a:rPr lang="en-US" sz="2000" dirty="0" err="1" smtClean="0"/>
              <a:t>barang</a:t>
            </a:r>
            <a:r>
              <a:rPr lang="en-US" sz="2000" dirty="0" smtClean="0"/>
              <a:t> </a:t>
            </a:r>
            <a:r>
              <a:rPr lang="en-US" sz="2000" dirty="0" err="1" smtClean="0"/>
              <a:t>dikenal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istilah</a:t>
            </a:r>
            <a:r>
              <a:rPr lang="en-US" sz="2000" dirty="0" smtClean="0"/>
              <a:t> 4P </a:t>
            </a:r>
            <a:r>
              <a:rPr lang="en-US" sz="2000" dirty="0" err="1" smtClean="0"/>
              <a:t>meliputi</a:t>
            </a:r>
            <a:r>
              <a:rPr lang="en-US" sz="2000" dirty="0" smtClean="0"/>
              <a:t> </a:t>
            </a:r>
            <a:r>
              <a:rPr lang="en-US" sz="2000" i="1" dirty="0" smtClean="0"/>
              <a:t>product</a:t>
            </a:r>
            <a:r>
              <a:rPr lang="en-US" sz="2000" dirty="0" smtClean="0"/>
              <a:t> (</a:t>
            </a:r>
            <a:r>
              <a:rPr lang="en-US" sz="2000" dirty="0" err="1" smtClean="0"/>
              <a:t>produk</a:t>
            </a:r>
            <a:r>
              <a:rPr lang="en-US" sz="2000" dirty="0" smtClean="0"/>
              <a:t>), </a:t>
            </a:r>
            <a:r>
              <a:rPr lang="en-US" sz="2000" i="1" dirty="0" smtClean="0"/>
              <a:t>price</a:t>
            </a:r>
            <a:r>
              <a:rPr lang="en-US" sz="2000" dirty="0" smtClean="0"/>
              <a:t> (</a:t>
            </a:r>
            <a:r>
              <a:rPr lang="en-US" sz="2000" dirty="0" err="1" smtClean="0"/>
              <a:t>harga</a:t>
            </a:r>
            <a:r>
              <a:rPr lang="en-US" sz="2000" dirty="0" smtClean="0"/>
              <a:t>), </a:t>
            </a:r>
            <a:r>
              <a:rPr lang="en-US" sz="2000" i="1" dirty="0" smtClean="0"/>
              <a:t>promotion</a:t>
            </a:r>
            <a:r>
              <a:rPr lang="en-US" sz="2000" dirty="0" smtClean="0"/>
              <a:t> (</a:t>
            </a:r>
            <a:r>
              <a:rPr lang="en-US" sz="2000" dirty="0" err="1" smtClean="0"/>
              <a:t>promosi</a:t>
            </a:r>
            <a:r>
              <a:rPr lang="en-US" sz="2000" dirty="0" smtClean="0"/>
              <a:t>),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i="1" dirty="0" smtClean="0"/>
              <a:t>place </a:t>
            </a:r>
            <a:r>
              <a:rPr lang="en-US" sz="2000" dirty="0" smtClean="0"/>
              <a:t>(</a:t>
            </a:r>
            <a:r>
              <a:rPr lang="en-US" sz="2000" dirty="0" err="1" smtClean="0"/>
              <a:t>tempat</a:t>
            </a:r>
            <a:r>
              <a:rPr lang="en-US" sz="2000" dirty="0" smtClean="0"/>
              <a:t>/</a:t>
            </a:r>
            <a:r>
              <a:rPr lang="en-US" sz="2000" dirty="0" err="1" smtClean="0"/>
              <a:t>lokasi</a:t>
            </a:r>
            <a:r>
              <a:rPr lang="en-US" sz="2000" dirty="0" smtClean="0"/>
              <a:t>). </a:t>
            </a:r>
            <a:r>
              <a:rPr lang="en-US" sz="2000" dirty="0" err="1" smtClean="0"/>
              <a:t>Adapun</a:t>
            </a:r>
            <a:r>
              <a:rPr lang="en-US" sz="2000" dirty="0" smtClean="0"/>
              <a:t> untuk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</a:t>
            </a:r>
            <a:r>
              <a:rPr lang="en-US" sz="2000" dirty="0" err="1" smtClean="0"/>
              <a:t>jasa</a:t>
            </a:r>
            <a:r>
              <a:rPr lang="en-US" sz="2000" dirty="0" smtClean="0"/>
              <a:t>, </a:t>
            </a:r>
            <a:r>
              <a:rPr lang="en-US" sz="2000" dirty="0" err="1" smtClean="0"/>
              <a:t>bauran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</a:t>
            </a:r>
            <a:r>
              <a:rPr lang="en-US" sz="2000" dirty="0" err="1" smtClean="0"/>
              <a:t>diperluas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menambah</a:t>
            </a:r>
            <a:r>
              <a:rPr lang="en-US" sz="2000" dirty="0" smtClean="0"/>
              <a:t> </a:t>
            </a:r>
            <a:r>
              <a:rPr lang="en-US" sz="2000" dirty="0" err="1" smtClean="0"/>
              <a:t>unsur</a:t>
            </a:r>
            <a:r>
              <a:rPr lang="en-US" sz="2000" dirty="0" smtClean="0"/>
              <a:t> 3P, </a:t>
            </a:r>
            <a:r>
              <a:rPr lang="en-US" sz="2000" dirty="0" err="1" smtClean="0"/>
              <a:t>yaitu</a:t>
            </a:r>
            <a:r>
              <a:rPr lang="en-US" sz="2000" dirty="0" smtClean="0"/>
              <a:t> </a:t>
            </a:r>
            <a:r>
              <a:rPr lang="en-US" sz="2000" i="1" dirty="0" smtClean="0"/>
              <a:t>people</a:t>
            </a:r>
            <a:r>
              <a:rPr lang="en-US" sz="2000" dirty="0" smtClean="0"/>
              <a:t> (orang), </a:t>
            </a:r>
            <a:r>
              <a:rPr lang="en-US" sz="2000" i="1" dirty="0" smtClean="0"/>
              <a:t>physical evidence </a:t>
            </a:r>
            <a:r>
              <a:rPr lang="en-US" sz="2000" dirty="0" smtClean="0"/>
              <a:t>(</a:t>
            </a:r>
            <a:r>
              <a:rPr lang="en-US" sz="2000" dirty="0" err="1" smtClean="0"/>
              <a:t>fasilitas</a:t>
            </a:r>
            <a:r>
              <a:rPr lang="en-US" sz="2000" dirty="0" smtClean="0"/>
              <a:t> </a:t>
            </a:r>
            <a:r>
              <a:rPr lang="en-US" sz="2000" dirty="0" err="1" smtClean="0"/>
              <a:t>fisik</a:t>
            </a:r>
            <a:r>
              <a:rPr lang="en-US" sz="2000" dirty="0" smtClean="0"/>
              <a:t>),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i="1" dirty="0" smtClean="0"/>
              <a:t>process</a:t>
            </a:r>
            <a:r>
              <a:rPr lang="en-US" sz="2000" dirty="0" smtClean="0"/>
              <a:t> (proses).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demikian</a:t>
            </a:r>
            <a:r>
              <a:rPr lang="en-US" sz="2000" dirty="0" smtClean="0"/>
              <a:t>, </a:t>
            </a:r>
            <a:r>
              <a:rPr lang="en-US" sz="2000" dirty="0" err="1" smtClean="0"/>
              <a:t>unsur-unsur</a:t>
            </a:r>
            <a:r>
              <a:rPr lang="en-US" sz="2000" dirty="0" smtClean="0"/>
              <a:t> </a:t>
            </a:r>
            <a:r>
              <a:rPr lang="en-US" sz="2000" dirty="0" err="1" smtClean="0"/>
              <a:t>keseluruhannya</a:t>
            </a:r>
            <a:r>
              <a:rPr lang="en-US" sz="2000" dirty="0" smtClean="0"/>
              <a:t> </a:t>
            </a:r>
            <a:r>
              <a:rPr lang="en-US" sz="2000" dirty="0" err="1" smtClean="0"/>
              <a:t>menjadi</a:t>
            </a:r>
            <a:r>
              <a:rPr lang="en-US" sz="2000" dirty="0" smtClean="0"/>
              <a:t> 7P.</a:t>
            </a:r>
            <a:endParaRPr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9163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-3101"/>
            <a:ext cx="5238750" cy="50101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012085" y="4427575"/>
            <a:ext cx="1598515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dokumen</a:t>
            </a:r>
            <a:r>
              <a:rPr lang="en-US" sz="1000" i="1" dirty="0" smtClean="0">
                <a:cs typeface="Arial" pitchFamily="34" charset="0"/>
              </a:rPr>
              <a:t> </a:t>
            </a:r>
            <a:r>
              <a:rPr lang="en-US" sz="1000" i="1" dirty="0" err="1" smtClean="0">
                <a:cs typeface="Arial" pitchFamily="34" charset="0"/>
              </a:rPr>
              <a:t>penerbit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4" name="Folded Corner 3"/>
          <p:cNvSpPr/>
          <p:nvPr/>
        </p:nvSpPr>
        <p:spPr>
          <a:xfrm>
            <a:off x="0" y="1276350"/>
            <a:ext cx="2895600" cy="1946731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cs typeface="Arial" pitchFamily="34" charset="0"/>
              </a:rPr>
              <a:t>Setiap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variabel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saling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berhubungan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dalam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suatu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bauran</a:t>
            </a:r>
            <a:r>
              <a:rPr lang="en-US" sz="2000" dirty="0" smtClean="0">
                <a:cs typeface="Arial" pitchFamily="34" charset="0"/>
              </a:rPr>
              <a:t> demi </a:t>
            </a:r>
            <a:r>
              <a:rPr lang="en-US" sz="2000" dirty="0" err="1" smtClean="0">
                <a:cs typeface="Arial" pitchFamily="34" charset="0"/>
              </a:rPr>
              <a:t>mengoptimalisasi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kegiatan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pemasaran</a:t>
            </a:r>
            <a:r>
              <a:rPr lang="en-US" sz="2000" dirty="0" smtClean="0">
                <a:cs typeface="Arial" pitchFamily="34" charset="0"/>
              </a:rPr>
              <a:t>. </a:t>
            </a:r>
            <a:endParaRPr lang="en-US" sz="2000" i="1" dirty="0"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1143000" y="3768864"/>
            <a:ext cx="3200400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Variabel</a:t>
            </a:r>
            <a:r>
              <a:rPr lang="en-US" sz="2000" dirty="0" smtClean="0">
                <a:cs typeface="Arial" pitchFamily="34" charset="0"/>
              </a:rPr>
              <a:t> 7P </a:t>
            </a:r>
            <a:r>
              <a:rPr lang="en-US" sz="2000" dirty="0" err="1" smtClean="0">
                <a:cs typeface="Arial" pitchFamily="34" charset="0"/>
              </a:rPr>
              <a:t>dalam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bauran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pemasaran</a:t>
            </a:r>
            <a:r>
              <a:rPr lang="en-US" sz="2000" dirty="0" smtClean="0">
                <a:cs typeface="Arial" pitchFamily="34" charset="0"/>
              </a:rPr>
              <a:t> (</a:t>
            </a:r>
            <a:r>
              <a:rPr lang="en-US" sz="2000" i="1" dirty="0" smtClean="0">
                <a:cs typeface="Arial" pitchFamily="34" charset="0"/>
              </a:rPr>
              <a:t>marketing mix</a:t>
            </a:r>
            <a:r>
              <a:rPr lang="en-US" sz="2000" dirty="0" smtClean="0">
                <a:cs typeface="Arial" pitchFamily="34" charset="0"/>
              </a:rPr>
              <a:t>).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2263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-1905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i="1" dirty="0" smtClean="0">
                <a:sym typeface="Arial"/>
              </a:rPr>
              <a:t>Product</a:t>
            </a:r>
            <a:r>
              <a:rPr lang="en-US" sz="2000" b="1" dirty="0" smtClean="0">
                <a:sym typeface="Arial"/>
              </a:rPr>
              <a:t> (</a:t>
            </a:r>
            <a:r>
              <a:rPr lang="en-US" sz="2000" b="1" dirty="0" err="1" smtClean="0">
                <a:sym typeface="Arial"/>
              </a:rPr>
              <a:t>produk</a:t>
            </a:r>
            <a:r>
              <a:rPr lang="en-US" sz="2000" b="1" dirty="0" smtClean="0">
                <a:sym typeface="Arial"/>
              </a:rPr>
              <a:t>)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342840"/>
            <a:ext cx="8763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Menurut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Kotler</a:t>
            </a:r>
            <a:r>
              <a:rPr lang="en-US" sz="2000" dirty="0" smtClean="0">
                <a:sym typeface="Arial"/>
              </a:rPr>
              <a:t> (2008), </a:t>
            </a:r>
            <a:r>
              <a:rPr lang="en-US" sz="2000" dirty="0" err="1" smtClean="0">
                <a:sym typeface="Arial"/>
              </a:rPr>
              <a:t>produk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adalah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segala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sesuatu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dapat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ditawarkan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kepada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pasar</a:t>
            </a:r>
            <a:r>
              <a:rPr lang="en-US" sz="2000" dirty="0" smtClean="0">
                <a:sym typeface="Arial"/>
              </a:rPr>
              <a:t> untuk </a:t>
            </a:r>
            <a:r>
              <a:rPr lang="en-US" sz="2000" dirty="0" err="1" smtClean="0">
                <a:sym typeface="Arial"/>
              </a:rPr>
              <a:t>mendapatkan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perhatian</a:t>
            </a:r>
            <a:r>
              <a:rPr lang="en-US" sz="2000" dirty="0" smtClean="0">
                <a:sym typeface="Arial"/>
              </a:rPr>
              <a:t> untuk </a:t>
            </a:r>
            <a:r>
              <a:rPr lang="en-US" sz="2000" dirty="0" err="1" smtClean="0">
                <a:sym typeface="Arial"/>
              </a:rPr>
              <a:t>dibeli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digunakan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atau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dikonsumsi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sehingga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dapat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memenuhi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keinginan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kebutuhan</a:t>
            </a:r>
            <a:r>
              <a:rPr lang="en-US" sz="2000" dirty="0" smtClean="0">
                <a:sym typeface="Arial"/>
              </a:rPr>
              <a:t>.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301804439"/>
              </p:ext>
            </p:extLst>
          </p:nvPr>
        </p:nvGraphicFramePr>
        <p:xfrm>
          <a:off x="1143000" y="819150"/>
          <a:ext cx="7239000" cy="4356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28911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5" grpId="0">
        <p:bldAsOne/>
      </p:bldGraphic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</a:t>
            </a:r>
            <a:r>
              <a:rPr lang="en-US" sz="2000" b="1" i="1" dirty="0" smtClean="0">
                <a:sym typeface="Arial"/>
              </a:rPr>
              <a:t>Price </a:t>
            </a:r>
            <a:r>
              <a:rPr lang="en-US" sz="2000" b="1" dirty="0" smtClean="0">
                <a:sym typeface="Arial"/>
              </a:rPr>
              <a:t>(</a:t>
            </a:r>
            <a:r>
              <a:rPr lang="en-US" sz="2000" b="1" dirty="0" err="1" smtClean="0">
                <a:sym typeface="Arial"/>
              </a:rPr>
              <a:t>harga</a:t>
            </a:r>
            <a:r>
              <a:rPr lang="en-US" sz="2000" b="1" dirty="0" smtClean="0">
                <a:sym typeface="Arial"/>
              </a:rPr>
              <a:t>)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8229348" y="3744694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89" y="1125763"/>
            <a:ext cx="6076510" cy="27420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9914" y="1352550"/>
            <a:ext cx="5170162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>
                <a:sym typeface="Arial"/>
              </a:rPr>
              <a:t>Harga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adalah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sejumlah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uang</a:t>
            </a:r>
            <a:r>
              <a:rPr lang="en-US" sz="2000" dirty="0">
                <a:sym typeface="Arial"/>
              </a:rPr>
              <a:t> yang </a:t>
            </a:r>
            <a:r>
              <a:rPr lang="en-US" sz="2000" dirty="0" err="1">
                <a:sym typeface="Arial"/>
              </a:rPr>
              <a:t>dibutuhkan</a:t>
            </a:r>
            <a:r>
              <a:rPr lang="en-US" sz="2000" dirty="0">
                <a:sym typeface="Arial"/>
              </a:rPr>
              <a:t> untuk </a:t>
            </a:r>
            <a:r>
              <a:rPr lang="en-US" sz="2000" dirty="0" err="1">
                <a:sym typeface="Arial"/>
              </a:rPr>
              <a:t>mendapatkan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sejumlah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barang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atau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jasa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tertentu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atau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kombinasi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dari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keduanya</a:t>
            </a:r>
            <a:r>
              <a:rPr lang="en-US" sz="2000" dirty="0">
                <a:sym typeface="Arial"/>
              </a:rPr>
              <a:t>. </a:t>
            </a:r>
            <a:r>
              <a:rPr lang="en-US" sz="2000" dirty="0" err="1">
                <a:sym typeface="Arial"/>
              </a:rPr>
              <a:t>Tinggi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rendahnya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harga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suatu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produk</a:t>
            </a:r>
            <a:r>
              <a:rPr lang="en-US" sz="2000" dirty="0">
                <a:sym typeface="Arial"/>
              </a:rPr>
              <a:t> tidak </a:t>
            </a:r>
            <a:r>
              <a:rPr lang="en-US" sz="2000" dirty="0" err="1">
                <a:sym typeface="Arial"/>
              </a:rPr>
              <a:t>hanya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ditentukan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oleh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faktor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fisik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produk</a:t>
            </a:r>
            <a:r>
              <a:rPr lang="en-US" sz="2000" dirty="0">
                <a:sym typeface="Arial"/>
              </a:rPr>
              <a:t> yang </a:t>
            </a:r>
            <a:r>
              <a:rPr lang="en-US" sz="2000" dirty="0" err="1">
                <a:sym typeface="Arial"/>
              </a:rPr>
              <a:t>bersangkutan</a:t>
            </a:r>
            <a:r>
              <a:rPr lang="en-US" sz="2000" dirty="0">
                <a:sym typeface="Arial"/>
              </a:rPr>
              <a:t>, </a:t>
            </a:r>
            <a:r>
              <a:rPr lang="en-US" sz="2000" dirty="0" err="1">
                <a:sym typeface="Arial"/>
              </a:rPr>
              <a:t>tetapi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juga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faktor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psikologis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dan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faktor-faktor</a:t>
            </a:r>
            <a:r>
              <a:rPr lang="en-US" sz="2000" dirty="0">
                <a:sym typeface="Arial"/>
              </a:rPr>
              <a:t> yang </a:t>
            </a:r>
            <a:r>
              <a:rPr lang="en-US" sz="2000" dirty="0" err="1">
                <a:sym typeface="Arial"/>
              </a:rPr>
              <a:t>berasal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dari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diri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konsumen</a:t>
            </a:r>
            <a:r>
              <a:rPr lang="en-US" sz="2000" dirty="0">
                <a:sym typeface="Arial"/>
              </a:rPr>
              <a:t>.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5052373" y="395251"/>
            <a:ext cx="475518" cy="93072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5638800" y="503487"/>
            <a:ext cx="3208312" cy="419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0714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8763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Penetapan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harga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jual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harus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berdasarkan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pertimbangan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matang</a:t>
            </a:r>
            <a:r>
              <a:rPr lang="en-US" sz="2000" dirty="0" smtClean="0">
                <a:sym typeface="Arial"/>
              </a:rPr>
              <a:t>. Untuk </a:t>
            </a:r>
            <a:r>
              <a:rPr lang="en-US" sz="2000" dirty="0" err="1" smtClean="0">
                <a:sym typeface="Arial"/>
              </a:rPr>
              <a:t>itu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terdapat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tiga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hal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menjadi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dasar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penetapan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harga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jual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suatu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produk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yaitu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biaya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konsumen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pesaing</a:t>
            </a:r>
            <a:r>
              <a:rPr lang="en-US" sz="2000" dirty="0">
                <a:sym typeface="Arial"/>
              </a:rPr>
              <a:t>.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548456712"/>
              </p:ext>
            </p:extLst>
          </p:nvPr>
        </p:nvGraphicFramePr>
        <p:xfrm>
          <a:off x="609600" y="1047750"/>
          <a:ext cx="8229600" cy="3454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 9"/>
          <p:cNvSpPr/>
          <p:nvPr/>
        </p:nvSpPr>
        <p:spPr>
          <a:xfrm>
            <a:off x="102781" y="1098065"/>
            <a:ext cx="2667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1) </a:t>
            </a:r>
            <a:r>
              <a:rPr lang="en-US" sz="2000" dirty="0" err="1" smtClean="0">
                <a:sym typeface="Arial"/>
              </a:rPr>
              <a:t>Penetapan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harga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berdasarkan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biaya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5453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9" grpId="0">
        <p:bldAsOne/>
      </p:bldGraphic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2) </a:t>
            </a:r>
            <a:r>
              <a:rPr lang="en-US" sz="2000" dirty="0" err="1" smtClean="0">
                <a:sym typeface="Arial"/>
              </a:rPr>
              <a:t>Penetapan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harga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berdasarkan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konsumen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3129240" y="947169"/>
            <a:ext cx="5931923" cy="2996181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14689" y="1047750"/>
            <a:ext cx="3001021" cy="364362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482985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6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8450097" y="395251"/>
            <a:ext cx="475518" cy="9307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88536" y="1125763"/>
            <a:ext cx="5215086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dirty="0" err="1" smtClean="0"/>
              <a:t>Harga</a:t>
            </a:r>
            <a:r>
              <a:rPr lang="en-US" sz="2000" dirty="0" smtClean="0"/>
              <a:t> </a:t>
            </a:r>
            <a:r>
              <a:rPr lang="en-US" sz="2000" dirty="0" err="1" smtClean="0"/>
              <a:t>jual</a:t>
            </a:r>
            <a:r>
              <a:rPr lang="en-US" sz="2000" dirty="0" smtClean="0"/>
              <a:t> </a:t>
            </a:r>
            <a:r>
              <a:rPr lang="en-US" sz="2000" dirty="0" err="1" smtClean="0"/>
              <a:t>suatu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membentuk</a:t>
            </a:r>
            <a:r>
              <a:rPr lang="en-US" sz="2000" dirty="0" smtClean="0"/>
              <a:t> </a:t>
            </a:r>
            <a:r>
              <a:rPr lang="en-US" sz="2000" dirty="0" err="1" smtClean="0"/>
              <a:t>citra</a:t>
            </a:r>
            <a:r>
              <a:rPr lang="en-US" sz="2000" dirty="0" smtClean="0"/>
              <a:t> (</a:t>
            </a:r>
            <a:r>
              <a:rPr lang="en-US" sz="2000" i="1" dirty="0" smtClean="0"/>
              <a:t>image</a:t>
            </a:r>
            <a:r>
              <a:rPr lang="en-US" sz="2000" dirty="0" smtClean="0"/>
              <a:t>)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 </a:t>
            </a:r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r>
              <a:rPr lang="en-US" sz="2000" dirty="0" smtClean="0"/>
              <a:t>. </a:t>
            </a:r>
            <a:r>
              <a:rPr lang="en-US" sz="2000" dirty="0" err="1" smtClean="0"/>
              <a:t>Harga</a:t>
            </a:r>
            <a:r>
              <a:rPr lang="en-US" sz="2000" dirty="0" smtClean="0"/>
              <a:t> </a:t>
            </a:r>
            <a:r>
              <a:rPr lang="en-US" sz="2000" dirty="0" err="1" smtClean="0"/>
              <a:t>jual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yang </a:t>
            </a:r>
            <a:r>
              <a:rPr lang="en-US" sz="2000" dirty="0" err="1" smtClean="0"/>
              <a:t>tinggi</a:t>
            </a:r>
            <a:r>
              <a:rPr lang="en-US" sz="2000" dirty="0" smtClean="0"/>
              <a:t>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membentuk</a:t>
            </a:r>
            <a:r>
              <a:rPr lang="en-US" sz="2000" dirty="0" smtClean="0"/>
              <a:t> </a:t>
            </a:r>
            <a:r>
              <a:rPr lang="en-US" sz="2000" dirty="0" err="1" smtClean="0"/>
              <a:t>citra</a:t>
            </a:r>
            <a:r>
              <a:rPr lang="en-US" sz="2000" dirty="0" smtClean="0"/>
              <a:t> </a:t>
            </a:r>
            <a:r>
              <a:rPr lang="en-US" sz="2000" dirty="0" err="1" smtClean="0"/>
              <a:t>bahwa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barang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kualitas</a:t>
            </a:r>
            <a:r>
              <a:rPr lang="en-US" sz="2000" dirty="0" smtClean="0"/>
              <a:t> </a:t>
            </a:r>
            <a:r>
              <a:rPr lang="en-US" sz="2000" dirty="0" err="1" smtClean="0"/>
              <a:t>terbaik</a:t>
            </a:r>
            <a:r>
              <a:rPr lang="en-US" sz="2000" dirty="0" smtClean="0"/>
              <a:t>. </a:t>
            </a:r>
            <a:r>
              <a:rPr lang="en-US" sz="2000" dirty="0" err="1" smtClean="0"/>
              <a:t>Demikian</a:t>
            </a:r>
            <a:r>
              <a:rPr lang="en-US" sz="2000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/>
              <a:t> </a:t>
            </a:r>
            <a:r>
              <a:rPr lang="en-US" sz="2000" dirty="0" err="1" smtClean="0"/>
              <a:t>sebaliknya</a:t>
            </a:r>
            <a:r>
              <a:rPr lang="en-US" sz="2000" dirty="0" smtClean="0"/>
              <a:t>, </a:t>
            </a:r>
            <a:r>
              <a:rPr lang="en-US" sz="2000" dirty="0" err="1" smtClean="0"/>
              <a:t>harga</a:t>
            </a:r>
            <a:r>
              <a:rPr lang="en-US" sz="2000" dirty="0" smtClean="0"/>
              <a:t> </a:t>
            </a:r>
            <a:r>
              <a:rPr lang="en-US" sz="2000" dirty="0" err="1" smtClean="0"/>
              <a:t>jual</a:t>
            </a:r>
            <a:r>
              <a:rPr lang="en-US" sz="2000" dirty="0" smtClean="0"/>
              <a:t> yang </a:t>
            </a:r>
            <a:r>
              <a:rPr lang="en-US" sz="2000" dirty="0" err="1" smtClean="0"/>
              <a:t>rendah</a:t>
            </a:r>
            <a:r>
              <a:rPr lang="en-US" sz="2000" dirty="0" smtClean="0"/>
              <a:t>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menciptakan</a:t>
            </a:r>
            <a:r>
              <a:rPr lang="en-US" sz="2000" dirty="0" smtClean="0"/>
              <a:t> </a:t>
            </a:r>
            <a:r>
              <a:rPr lang="en-US" sz="2000" dirty="0" err="1" smtClean="0"/>
              <a:t>citra</a:t>
            </a:r>
            <a:r>
              <a:rPr lang="en-US" sz="2000" dirty="0" smtClean="0"/>
              <a:t> </a:t>
            </a:r>
            <a:r>
              <a:rPr lang="en-US" sz="2000" dirty="0" err="1" smtClean="0"/>
              <a:t>bahwa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r>
              <a:rPr lang="en-US" sz="2000" dirty="0" smtClean="0"/>
              <a:t> </a:t>
            </a:r>
            <a:r>
              <a:rPr lang="en-US" sz="2000" dirty="0" err="1" smtClean="0"/>
              <a:t>merupakan</a:t>
            </a:r>
            <a:r>
              <a:rPr lang="en-US" sz="2000" dirty="0" smtClean="0"/>
              <a:t> </a:t>
            </a:r>
            <a:r>
              <a:rPr lang="en-US" sz="2000" dirty="0" err="1" smtClean="0"/>
              <a:t>barang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kualitas</a:t>
            </a:r>
            <a:r>
              <a:rPr lang="en-US" sz="2000" dirty="0" smtClean="0"/>
              <a:t> </a:t>
            </a:r>
            <a:r>
              <a:rPr lang="en-US" sz="2000" dirty="0" err="1" smtClean="0"/>
              <a:t>rendah</a:t>
            </a:r>
            <a:r>
              <a:rPr lang="en-US" sz="2000" dirty="0" smtClean="0"/>
              <a:t>.</a:t>
            </a:r>
            <a:endParaRPr lang="en-US" sz="2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4585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ym typeface="Arial"/>
              </a:rPr>
              <a:t>3) </a:t>
            </a:r>
            <a:r>
              <a:rPr lang="en-US" sz="2000" dirty="0" err="1" smtClean="0">
                <a:sym typeface="Arial"/>
              </a:rPr>
              <a:t>Penetapan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harga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berdasarkan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pesaing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8229348" y="3744694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89" y="1125763"/>
            <a:ext cx="6076510" cy="27420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9914" y="1352550"/>
            <a:ext cx="5170162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 err="1" smtClean="0">
                <a:sym typeface="Arial"/>
              </a:rPr>
              <a:t>Atas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dasar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pertimbangan</a:t>
            </a:r>
            <a:r>
              <a:rPr lang="en-US" sz="2000" dirty="0" smtClean="0">
                <a:sym typeface="Arial"/>
              </a:rPr>
              <a:t> untuk </a:t>
            </a:r>
            <a:r>
              <a:rPr lang="en-US" sz="2000" dirty="0" err="1" smtClean="0">
                <a:sym typeface="Arial"/>
              </a:rPr>
              <a:t>memenangkan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persaingan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dalam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bisnis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terkadang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perusahaan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harus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menetapkan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harga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jual</a:t>
            </a:r>
            <a:r>
              <a:rPr lang="en-US" sz="2000" dirty="0" smtClean="0">
                <a:sym typeface="Arial"/>
              </a:rPr>
              <a:t> di </a:t>
            </a:r>
            <a:r>
              <a:rPr lang="en-US" sz="2000" dirty="0" err="1" smtClean="0">
                <a:sym typeface="Arial"/>
              </a:rPr>
              <a:t>bawah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biaya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produksi</a:t>
            </a:r>
            <a:r>
              <a:rPr lang="en-US" sz="2000" dirty="0" smtClean="0">
                <a:sym typeface="Arial"/>
              </a:rPr>
              <a:t>. </a:t>
            </a:r>
            <a:r>
              <a:rPr lang="en-US" sz="2000" dirty="0" err="1" smtClean="0">
                <a:sym typeface="Arial"/>
              </a:rPr>
              <a:t>Contohnya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dengan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memberikan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pertolongan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harga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atau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diskon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pada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waktu-waktu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tertentu</a:t>
            </a:r>
            <a:r>
              <a:rPr lang="en-US" sz="2000" dirty="0" smtClean="0">
                <a:sym typeface="Arial"/>
              </a:rPr>
              <a:t>. Hal </a:t>
            </a:r>
            <a:r>
              <a:rPr lang="en-US" sz="2000" dirty="0" err="1" smtClean="0">
                <a:sym typeface="Arial"/>
              </a:rPr>
              <a:t>ini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bertujuan</a:t>
            </a:r>
            <a:r>
              <a:rPr lang="en-US" sz="2000" dirty="0" smtClean="0">
                <a:sym typeface="Arial"/>
              </a:rPr>
              <a:t> agar </a:t>
            </a:r>
            <a:r>
              <a:rPr lang="en-US" sz="2000" dirty="0" err="1" smtClean="0">
                <a:sym typeface="Arial"/>
              </a:rPr>
              <a:t>perusahaan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dapat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merebut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pangsa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pasar</a:t>
            </a:r>
            <a:r>
              <a:rPr lang="en-US" sz="2000" dirty="0" smtClean="0">
                <a:sym typeface="Arial"/>
              </a:rPr>
              <a:t> di </a:t>
            </a:r>
            <a:r>
              <a:rPr lang="en-US" sz="2000" dirty="0" err="1" smtClean="0">
                <a:sym typeface="Arial"/>
              </a:rPr>
              <a:t>luar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negeri</a:t>
            </a:r>
            <a:r>
              <a:rPr lang="en-US" sz="2000" dirty="0" smtClean="0">
                <a:sym typeface="Arial"/>
              </a:rPr>
              <a:t>.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6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5052373" y="395251"/>
            <a:ext cx="475518" cy="930728"/>
          </a:xfrm>
          <a:prstGeom prst="rect">
            <a:avLst/>
          </a:prstGeom>
        </p:spPr>
      </p:pic>
      <p:pic>
        <p:nvPicPr>
          <p:cNvPr id="7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5638800" y="503487"/>
            <a:ext cx="3208312" cy="419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7343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c. </a:t>
            </a:r>
            <a:r>
              <a:rPr lang="en-US" sz="2000" b="1" i="1" dirty="0" smtClean="0">
                <a:sym typeface="Arial"/>
              </a:rPr>
              <a:t>Promotion </a:t>
            </a:r>
            <a:r>
              <a:rPr lang="en-US" sz="2000" b="1" dirty="0" smtClean="0">
                <a:sym typeface="Arial"/>
              </a:rPr>
              <a:t>(</a:t>
            </a:r>
            <a:r>
              <a:rPr lang="en-US" sz="2000" b="1" dirty="0" err="1" smtClean="0">
                <a:sym typeface="Arial"/>
              </a:rPr>
              <a:t>promosi</a:t>
            </a:r>
            <a:r>
              <a:rPr lang="en-US" sz="2000" b="1" dirty="0" smtClean="0">
                <a:sym typeface="Arial"/>
              </a:rPr>
              <a:t>)</a:t>
            </a:r>
            <a:r>
              <a:rPr lang="en-US" sz="2000" b="1" i="1" dirty="0" smtClean="0">
                <a:sym typeface="Arial"/>
              </a:rPr>
              <a:t> </a:t>
            </a:r>
            <a:endParaRPr lang="en-US" sz="2000" b="1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Google Shape;384;p16"/>
          <p:cNvSpPr/>
          <p:nvPr/>
        </p:nvSpPr>
        <p:spPr>
          <a:xfrm flipH="1">
            <a:off x="3200400" y="514350"/>
            <a:ext cx="5638800" cy="4103352"/>
          </a:xfrm>
          <a:prstGeom prst="horizontalScroll">
            <a:avLst>
              <a:gd name="adj" fmla="val 12500"/>
            </a:avLst>
          </a:prstGeom>
          <a:solidFill>
            <a:schemeClr val="accent5">
              <a:lumMod val="20000"/>
              <a:lumOff val="80000"/>
              <a:alpha val="87843"/>
            </a:schemeClr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000" dirty="0" err="1" smtClean="0">
                <a:sym typeface="Arial"/>
              </a:rPr>
              <a:t>Promosi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adalah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kegiatan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dilakukan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oleh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perusahaan</a:t>
            </a:r>
            <a:r>
              <a:rPr lang="en-US" sz="2000" dirty="0" smtClean="0">
                <a:sym typeface="Arial"/>
              </a:rPr>
              <a:t> untuk </a:t>
            </a:r>
            <a:r>
              <a:rPr lang="en-US" sz="2000" dirty="0" err="1" smtClean="0">
                <a:sym typeface="Arial"/>
              </a:rPr>
              <a:t>memengaruhi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konsumen</a:t>
            </a:r>
            <a:r>
              <a:rPr lang="en-US" sz="2000" dirty="0" smtClean="0">
                <a:sym typeface="Arial"/>
              </a:rPr>
              <a:t> agar </a:t>
            </a:r>
            <a:r>
              <a:rPr lang="en-US" sz="2000" dirty="0" err="1" smtClean="0">
                <a:sym typeface="Arial"/>
              </a:rPr>
              <a:t>mereka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dapat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mengenal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produk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ditawarkan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perusahaan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melakukan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pembelian</a:t>
            </a:r>
            <a:r>
              <a:rPr lang="en-US" sz="2000" dirty="0" smtClean="0">
                <a:sym typeface="Arial"/>
              </a:rPr>
              <a:t>. </a:t>
            </a:r>
            <a:r>
              <a:rPr lang="en-US" sz="2000" dirty="0" err="1" smtClean="0">
                <a:sym typeface="Arial"/>
              </a:rPr>
              <a:t>Tiga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tujuan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utama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perusahaan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melakukan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promosi</a:t>
            </a:r>
            <a:r>
              <a:rPr lang="en-US" sz="2000" dirty="0" smtClean="0">
                <a:sym typeface="Arial"/>
              </a:rPr>
              <a:t>, di </a:t>
            </a:r>
            <a:r>
              <a:rPr lang="en-US" sz="2000" dirty="0" err="1" smtClean="0">
                <a:sym typeface="Arial"/>
              </a:rPr>
              <a:t>antaranya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menginformasikan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i="1" dirty="0" smtClean="0">
                <a:sym typeface="Arial"/>
              </a:rPr>
              <a:t>informing</a:t>
            </a:r>
            <a:r>
              <a:rPr lang="en-US" sz="2000" dirty="0" smtClean="0">
                <a:sym typeface="Arial"/>
              </a:rPr>
              <a:t>), </a:t>
            </a:r>
            <a:r>
              <a:rPr lang="en-US" sz="2000" dirty="0" err="1" smtClean="0">
                <a:sym typeface="Arial"/>
              </a:rPr>
              <a:t>membujuk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i="1" dirty="0" smtClean="0">
                <a:sym typeface="Arial"/>
              </a:rPr>
              <a:t>persuading</a:t>
            </a:r>
            <a:r>
              <a:rPr lang="en-US" sz="2000" dirty="0" smtClean="0">
                <a:sym typeface="Arial"/>
              </a:rPr>
              <a:t>),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mengingatkan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i="1" dirty="0" smtClean="0">
                <a:sym typeface="Arial"/>
              </a:rPr>
              <a:t>reminding</a:t>
            </a:r>
            <a:r>
              <a:rPr lang="en-US" sz="2000" dirty="0" smtClean="0">
                <a:sym typeface="Arial"/>
              </a:rPr>
              <a:t>) </a:t>
            </a:r>
            <a:r>
              <a:rPr lang="en-US" sz="2000" dirty="0" err="1" smtClean="0">
                <a:sym typeface="Arial"/>
              </a:rPr>
              <a:t>pelanggan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sasaran</a:t>
            </a:r>
            <a:r>
              <a:rPr lang="en-US" sz="2000" dirty="0" smtClean="0">
                <a:sym typeface="Arial"/>
              </a:rPr>
              <a:t>.</a:t>
            </a:r>
            <a:endParaRPr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46222" y="819150"/>
            <a:ext cx="2748770" cy="379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524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d. </a:t>
            </a:r>
            <a:r>
              <a:rPr lang="en-US" sz="2000" b="1" i="1" dirty="0" smtClean="0">
                <a:sym typeface="Arial"/>
              </a:rPr>
              <a:t>Place </a:t>
            </a:r>
            <a:r>
              <a:rPr lang="en-US" sz="2000" b="1" dirty="0" smtClean="0">
                <a:sym typeface="Arial"/>
              </a:rPr>
              <a:t>(</a:t>
            </a:r>
            <a:r>
              <a:rPr lang="en-US" sz="2000" b="1" dirty="0" err="1" smtClean="0">
                <a:sym typeface="Arial"/>
              </a:rPr>
              <a:t>lokasi</a:t>
            </a:r>
            <a:r>
              <a:rPr lang="en-US" sz="2000" b="1" dirty="0" smtClean="0">
                <a:sym typeface="Arial"/>
              </a:rPr>
              <a:t>)</a:t>
            </a:r>
            <a:r>
              <a:rPr lang="en-US" sz="2000" b="1" i="1" dirty="0" smtClean="0">
                <a:sym typeface="Arial"/>
              </a:rPr>
              <a:t> </a:t>
            </a:r>
            <a:endParaRPr lang="en-US" sz="2000" b="1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8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246222" y="971550"/>
            <a:ext cx="2698030" cy="36576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531876" y="3660457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0" name="Google Shape;384;p16"/>
          <p:cNvSpPr/>
          <p:nvPr/>
        </p:nvSpPr>
        <p:spPr>
          <a:xfrm flipH="1">
            <a:off x="3195084" y="631751"/>
            <a:ext cx="5410200" cy="3048000"/>
          </a:xfrm>
          <a:prstGeom prst="horizontalScroll">
            <a:avLst>
              <a:gd name="adj" fmla="val 12500"/>
            </a:avLst>
          </a:prstGeom>
          <a:solidFill>
            <a:srgbClr val="FFFF99">
              <a:alpha val="87843"/>
            </a:srgbClr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r>
              <a:rPr lang="en-US" sz="2000" dirty="0" err="1" smtClean="0"/>
              <a:t>Keberhasilan</a:t>
            </a:r>
            <a:r>
              <a:rPr lang="en-US" sz="2000" dirty="0" smtClean="0"/>
              <a:t> program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 smtClean="0"/>
              <a:t> </a:t>
            </a:r>
            <a:r>
              <a:rPr lang="en-US" sz="2000" dirty="0" err="1" smtClean="0"/>
              <a:t>ditentukan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ketepatan</a:t>
            </a:r>
            <a:r>
              <a:rPr lang="en-US" sz="2000" dirty="0" smtClean="0"/>
              <a:t> </a:t>
            </a:r>
            <a:r>
              <a:rPr lang="en-US" sz="2000" dirty="0" err="1" smtClean="0"/>
              <a:t>penentuan</a:t>
            </a:r>
            <a:r>
              <a:rPr lang="en-US" sz="2000" dirty="0" smtClean="0"/>
              <a:t> </a:t>
            </a:r>
            <a:r>
              <a:rPr lang="en-US" sz="2000" dirty="0" err="1" smtClean="0"/>
              <a:t>lokasi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. Hal </a:t>
            </a:r>
            <a:r>
              <a:rPr lang="en-US" sz="2000" dirty="0" err="1" smtClean="0"/>
              <a:t>ini</a:t>
            </a:r>
            <a:r>
              <a:rPr lang="en-US" sz="2000" dirty="0" smtClean="0"/>
              <a:t> </a:t>
            </a:r>
            <a:r>
              <a:rPr lang="en-US" sz="2000" dirty="0" err="1" smtClean="0"/>
              <a:t>berkaitan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pemilihan</a:t>
            </a:r>
            <a:r>
              <a:rPr lang="en-US" sz="2000" dirty="0" smtClean="0"/>
              <a:t> </a:t>
            </a:r>
            <a:r>
              <a:rPr lang="en-US" sz="2000" dirty="0" err="1" smtClean="0"/>
              <a:t>lokasi</a:t>
            </a:r>
            <a:r>
              <a:rPr lang="en-US" sz="2000" dirty="0" smtClean="0"/>
              <a:t> yang </a:t>
            </a:r>
            <a:r>
              <a:rPr lang="en-US" sz="2000" dirty="0" err="1" smtClean="0"/>
              <a:t>strategi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cara</a:t>
            </a:r>
            <a:r>
              <a:rPr lang="en-US" sz="2000" dirty="0" smtClean="0"/>
              <a:t> </a:t>
            </a:r>
            <a:r>
              <a:rPr lang="en-US" sz="2000" dirty="0" err="1" smtClean="0"/>
              <a:t>penyampaian</a:t>
            </a:r>
            <a:r>
              <a:rPr lang="en-US" sz="2000" dirty="0" smtClean="0"/>
              <a:t> </a:t>
            </a:r>
            <a:r>
              <a:rPr lang="en-US" sz="2000" dirty="0" err="1" smtClean="0"/>
              <a:t>jasa</a:t>
            </a:r>
            <a:r>
              <a:rPr lang="en-US" sz="2000" dirty="0" smtClean="0"/>
              <a:t> </a:t>
            </a:r>
            <a:r>
              <a:rPr lang="en-US" sz="2000" dirty="0" err="1" smtClean="0"/>
              <a:t>kepada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.</a:t>
            </a:r>
            <a:endParaRPr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23032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3081465" y="947169"/>
            <a:ext cx="5931923" cy="24627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6200" y="57150"/>
            <a:ext cx="487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2. </a:t>
            </a:r>
            <a:r>
              <a:rPr lang="en-US" sz="2000" b="1" dirty="0" err="1" smtClean="0">
                <a:sym typeface="Arial"/>
              </a:rPr>
              <a:t>Konsep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Pemasaran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14689" y="1047750"/>
            <a:ext cx="3001021" cy="364362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-482985" y="3744693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6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8402321" y="395251"/>
            <a:ext cx="475518" cy="9307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40760" y="1125763"/>
            <a:ext cx="5215086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dirty="0" err="1" smtClean="0"/>
              <a:t>Konsep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suatu</a:t>
            </a:r>
            <a:r>
              <a:rPr lang="en-US" sz="2000" dirty="0" smtClean="0"/>
              <a:t> </a:t>
            </a:r>
            <a:r>
              <a:rPr lang="en-US" sz="2000" dirty="0" err="1" smtClean="0"/>
              <a:t>filosofi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mendorong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untuk </a:t>
            </a:r>
            <a:r>
              <a:rPr lang="en-US" sz="2000" dirty="0" err="1" smtClean="0"/>
              <a:t>mengembangkan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layanan</a:t>
            </a:r>
            <a:r>
              <a:rPr lang="en-US" sz="2000" dirty="0" smtClean="0"/>
              <a:t> </a:t>
            </a:r>
            <a:r>
              <a:rPr lang="en-US" sz="2000" dirty="0" err="1" smtClean="0"/>
              <a:t>berdasarkan</a:t>
            </a:r>
            <a:r>
              <a:rPr lang="en-US" sz="2000" dirty="0" smtClean="0"/>
              <a:t> </a:t>
            </a:r>
            <a:r>
              <a:rPr lang="en-US" sz="2000" dirty="0" err="1" smtClean="0"/>
              <a:t>kebutuhan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preferensi</a:t>
            </a:r>
            <a:r>
              <a:rPr lang="en-US" sz="2000" dirty="0" smtClean="0"/>
              <a:t> </a:t>
            </a:r>
            <a:r>
              <a:rPr lang="en-US" sz="2000" dirty="0" err="1" smtClean="0"/>
              <a:t>pasar</a:t>
            </a:r>
            <a:r>
              <a:rPr lang="en-US" sz="2000" dirty="0" smtClean="0"/>
              <a:t>. </a:t>
            </a:r>
            <a:r>
              <a:rPr lang="en-US" sz="2000" dirty="0" err="1" smtClean="0"/>
              <a:t>Filosofi</a:t>
            </a:r>
            <a:r>
              <a:rPr lang="en-US" sz="2000" dirty="0" smtClean="0"/>
              <a:t> </a:t>
            </a:r>
            <a:r>
              <a:rPr lang="en-US" sz="2000" dirty="0" err="1" smtClean="0"/>
              <a:t>inilah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menjadi</a:t>
            </a:r>
            <a:r>
              <a:rPr lang="en-US" sz="2000" dirty="0" smtClean="0"/>
              <a:t> </a:t>
            </a:r>
            <a:r>
              <a:rPr lang="en-US" sz="2000" dirty="0" err="1" smtClean="0"/>
              <a:t>dasar</a:t>
            </a:r>
            <a:r>
              <a:rPr lang="en-US" sz="2000" dirty="0" smtClean="0"/>
              <a:t> </a:t>
            </a:r>
            <a:r>
              <a:rPr lang="en-US" sz="2000" dirty="0" err="1" smtClean="0"/>
              <a:t>penerapan</a:t>
            </a:r>
            <a:r>
              <a:rPr lang="en-US" sz="2000" dirty="0" smtClean="0"/>
              <a:t> </a:t>
            </a:r>
            <a:r>
              <a:rPr lang="en-US" sz="2000" dirty="0" err="1" smtClean="0"/>
              <a:t>strategi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</a:t>
            </a:r>
            <a:r>
              <a:rPr lang="en-US" sz="2000" dirty="0" err="1" smtClean="0"/>
              <a:t>barang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jasa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sebuah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.</a:t>
            </a:r>
            <a:endParaRPr lang="en-US" sz="2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106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790014985"/>
              </p:ext>
            </p:extLst>
          </p:nvPr>
        </p:nvGraphicFramePr>
        <p:xfrm>
          <a:off x="533400" y="133350"/>
          <a:ext cx="80010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865972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e. </a:t>
            </a:r>
            <a:r>
              <a:rPr lang="en-US" sz="2000" b="1" i="1" dirty="0" smtClean="0">
                <a:sym typeface="Arial"/>
              </a:rPr>
              <a:t>People </a:t>
            </a:r>
            <a:r>
              <a:rPr lang="en-US" sz="2000" b="1" dirty="0" smtClean="0">
                <a:sym typeface="Arial"/>
              </a:rPr>
              <a:t>(orang)</a:t>
            </a:r>
            <a:r>
              <a:rPr lang="en-US" sz="2000" b="1" i="1" dirty="0" smtClean="0">
                <a:sym typeface="Arial"/>
              </a:rPr>
              <a:t> </a:t>
            </a:r>
            <a:endParaRPr lang="en-US" sz="2000" b="1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85750"/>
            <a:ext cx="5475147" cy="3446898"/>
          </a:xfrm>
          <a:prstGeom prst="round2Diag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079161" y="3741432"/>
            <a:ext cx="1545616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shutterstock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2864457" y="3943350"/>
            <a:ext cx="6110574" cy="707886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Elemen-elemen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i="1" dirty="0" smtClean="0">
                <a:cs typeface="Arial" pitchFamily="34" charset="0"/>
              </a:rPr>
              <a:t>people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meliputi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pegawai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perusahaan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konsumen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en-US" sz="2000" dirty="0" err="1" smtClean="0">
                <a:cs typeface="Arial" pitchFamily="34" charset="0"/>
              </a:rPr>
              <a:t>dan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konsumen</a:t>
            </a:r>
            <a:r>
              <a:rPr lang="en-US" sz="2000" dirty="0" smtClean="0">
                <a:cs typeface="Arial" pitchFamily="34" charset="0"/>
              </a:rPr>
              <a:t> lain </a:t>
            </a:r>
            <a:r>
              <a:rPr lang="en-US" sz="2000" dirty="0" err="1" smtClean="0">
                <a:cs typeface="Arial" pitchFamily="34" charset="0"/>
              </a:rPr>
              <a:t>dalam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lingkungan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jasa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sp>
        <p:nvSpPr>
          <p:cNvPr id="11" name="Folded Corner 10"/>
          <p:cNvSpPr/>
          <p:nvPr/>
        </p:nvSpPr>
        <p:spPr>
          <a:xfrm>
            <a:off x="0" y="1023391"/>
            <a:ext cx="2895600" cy="2681347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i="1" dirty="0"/>
              <a:t>People</a:t>
            </a:r>
            <a:r>
              <a:rPr lang="en-US" sz="2000" dirty="0"/>
              <a:t> </a:t>
            </a:r>
            <a:r>
              <a:rPr lang="en-US" sz="2000" dirty="0" err="1"/>
              <a:t>merupakan</a:t>
            </a:r>
            <a:r>
              <a:rPr lang="en-US" sz="2000" dirty="0"/>
              <a:t> </a:t>
            </a:r>
            <a:r>
              <a:rPr lang="en-US" sz="2000" dirty="0" err="1"/>
              <a:t>aset</a:t>
            </a:r>
            <a:r>
              <a:rPr lang="en-US" sz="2000" dirty="0"/>
              <a:t> </a:t>
            </a:r>
            <a:r>
              <a:rPr lang="en-US" sz="2000" dirty="0" err="1"/>
              <a:t>utama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industri</a:t>
            </a:r>
            <a:r>
              <a:rPr lang="en-US" sz="2000" dirty="0"/>
              <a:t> </a:t>
            </a:r>
            <a:r>
              <a:rPr lang="en-US" sz="2000" dirty="0" err="1"/>
              <a:t>jasa</a:t>
            </a:r>
            <a:r>
              <a:rPr lang="en-US" sz="2000" dirty="0"/>
              <a:t>. </a:t>
            </a:r>
            <a:r>
              <a:rPr lang="en-US" sz="2000" i="1" dirty="0"/>
              <a:t>People</a:t>
            </a:r>
            <a:r>
              <a:rPr lang="en-US" sz="2000" dirty="0"/>
              <a:t>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dimaknai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orang yang </a:t>
            </a:r>
            <a:r>
              <a:rPr lang="en-US" sz="2000" dirty="0" err="1"/>
              <a:t>melayani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merencanakan</a:t>
            </a:r>
            <a:r>
              <a:rPr lang="en-US" sz="2000" dirty="0"/>
              <a:t> </a:t>
            </a:r>
            <a:r>
              <a:rPr lang="en-US" sz="2000" dirty="0" err="1"/>
              <a:t>pelayanan</a:t>
            </a:r>
            <a:r>
              <a:rPr lang="en-US" sz="2000" dirty="0"/>
              <a:t> </a:t>
            </a:r>
            <a:r>
              <a:rPr lang="en-US" sz="2000" dirty="0" err="1"/>
              <a:t>terhadap</a:t>
            </a:r>
            <a:r>
              <a:rPr lang="en-US" sz="2000" dirty="0"/>
              <a:t> </a:t>
            </a:r>
            <a:r>
              <a:rPr lang="en-US" sz="2000" dirty="0" err="1"/>
              <a:t>konsumen</a:t>
            </a:r>
            <a:r>
              <a:rPr lang="en-US" sz="2000" dirty="0" smtClean="0">
                <a:cs typeface="Arial" pitchFamily="34" charset="0"/>
              </a:rPr>
              <a:t>. </a:t>
            </a:r>
            <a:endParaRPr lang="en-US" sz="2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6568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3804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f. </a:t>
            </a:r>
            <a:r>
              <a:rPr lang="en-US" sz="2000" b="1" i="1" dirty="0" smtClean="0">
                <a:sym typeface="Arial"/>
              </a:rPr>
              <a:t>Process </a:t>
            </a:r>
            <a:r>
              <a:rPr lang="en-US" sz="2000" b="1" dirty="0" smtClean="0">
                <a:sym typeface="Arial"/>
              </a:rPr>
              <a:t>(proses)</a:t>
            </a:r>
            <a:r>
              <a:rPr lang="en-US" sz="2000" b="1" i="1" dirty="0" smtClean="0">
                <a:sym typeface="Arial"/>
              </a:rPr>
              <a:t> </a:t>
            </a:r>
            <a:endParaRPr lang="en-US" sz="2000" b="1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3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973960" y="895350"/>
            <a:ext cx="2645265" cy="37400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7894559" y="3770312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89" y="1125763"/>
            <a:ext cx="6076510" cy="22841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9914" y="1413867"/>
            <a:ext cx="5215086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i="1" dirty="0" smtClean="0"/>
              <a:t>Process</a:t>
            </a:r>
            <a:r>
              <a:rPr lang="en-US" sz="2000" dirty="0" smtClean="0"/>
              <a:t> (proses) </a:t>
            </a:r>
            <a:r>
              <a:rPr lang="en-US" sz="2000" dirty="0" err="1" smtClean="0"/>
              <a:t>adalah</a:t>
            </a:r>
            <a:r>
              <a:rPr lang="en-US" sz="2000" dirty="0" smtClean="0"/>
              <a:t> </a:t>
            </a:r>
            <a:r>
              <a:rPr lang="en-US" sz="2000" dirty="0" err="1" smtClean="0"/>
              <a:t>kegiatan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menunjukkan</a:t>
            </a:r>
            <a:r>
              <a:rPr lang="en-US" sz="2000" dirty="0" smtClean="0"/>
              <a:t> </a:t>
            </a:r>
            <a:r>
              <a:rPr lang="en-US" sz="2000" dirty="0" err="1" smtClean="0"/>
              <a:t>cara</a:t>
            </a:r>
            <a:r>
              <a:rPr lang="en-US" sz="2000" dirty="0" smtClean="0"/>
              <a:t> </a:t>
            </a:r>
            <a:r>
              <a:rPr lang="en-US" sz="2000" dirty="0" err="1" smtClean="0"/>
              <a:t>pelayanan</a:t>
            </a:r>
            <a:r>
              <a:rPr lang="en-US" sz="2000" dirty="0" smtClean="0"/>
              <a:t> </a:t>
            </a:r>
            <a:r>
              <a:rPr lang="en-US" sz="2000" dirty="0" err="1" smtClean="0"/>
              <a:t>diberikan</a:t>
            </a:r>
            <a:r>
              <a:rPr lang="en-US" sz="2000" dirty="0" smtClean="0"/>
              <a:t> </a:t>
            </a:r>
            <a:r>
              <a:rPr lang="en-US" sz="2000" dirty="0" err="1" smtClean="0"/>
              <a:t>kepada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. </a:t>
            </a:r>
            <a:r>
              <a:rPr lang="en-US" sz="2000" dirty="0" err="1" smtClean="0"/>
              <a:t>Suatu</a:t>
            </a:r>
            <a:r>
              <a:rPr lang="en-US" sz="2000" dirty="0" smtClean="0"/>
              <a:t> proses </a:t>
            </a:r>
            <a:r>
              <a:rPr lang="en-US" sz="2000" dirty="0" err="1" smtClean="0"/>
              <a:t>penyediaan</a:t>
            </a:r>
            <a:r>
              <a:rPr lang="en-US" sz="2000" dirty="0" smtClean="0"/>
              <a:t> </a:t>
            </a:r>
            <a:r>
              <a:rPr lang="en-US" sz="2000" dirty="0" err="1" smtClean="0"/>
              <a:t>jasa</a:t>
            </a:r>
            <a:r>
              <a:rPr lang="en-US" sz="2000" dirty="0" smtClean="0"/>
              <a:t>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selalu</a:t>
            </a:r>
            <a:r>
              <a:rPr lang="en-US" sz="2000" dirty="0" smtClean="0"/>
              <a:t> </a:t>
            </a:r>
            <a:r>
              <a:rPr lang="en-US" sz="2000" dirty="0" err="1" smtClean="0"/>
              <a:t>melibatkan</a:t>
            </a:r>
            <a:r>
              <a:rPr lang="en-US" sz="2000" dirty="0" smtClean="0"/>
              <a:t> </a:t>
            </a:r>
            <a:r>
              <a:rPr lang="en-US" sz="2000" i="1" dirty="0" smtClean="0"/>
              <a:t>input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diolah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i="1" dirty="0" smtClean="0"/>
              <a:t>output </a:t>
            </a:r>
            <a:r>
              <a:rPr lang="en-US" sz="2000" dirty="0" smtClean="0"/>
              <a:t>yang </a:t>
            </a:r>
            <a:r>
              <a:rPr lang="en-US" sz="2000" dirty="0" err="1" smtClean="0"/>
              <a:t>dihasilkan</a:t>
            </a:r>
            <a:r>
              <a:rPr lang="en-US" sz="2000" dirty="0" smtClean="0"/>
              <a:t> .</a:t>
            </a:r>
            <a:endParaRPr lang="en-US" sz="2000" dirty="0">
              <a:cs typeface="Arial" panose="020B0604020202020204" pitchFamily="34" charset="0"/>
            </a:endParaRPr>
          </a:p>
        </p:txBody>
      </p:sp>
      <p:pic>
        <p:nvPicPr>
          <p:cNvPr id="7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5052373" y="395251"/>
            <a:ext cx="475518" cy="93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8004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46621045"/>
              </p:ext>
            </p:extLst>
          </p:nvPr>
        </p:nvGraphicFramePr>
        <p:xfrm>
          <a:off x="304800" y="-171450"/>
          <a:ext cx="8610600" cy="477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33627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0"/>
            <a:ext cx="6781800" cy="3728794"/>
          </a:xfrm>
          <a:prstGeom prst="flowChartOnlineStorage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6200" y="3804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g. </a:t>
            </a:r>
            <a:r>
              <a:rPr lang="en-US" sz="2000" b="1" i="1" dirty="0" smtClean="0">
                <a:sym typeface="Arial"/>
              </a:rPr>
              <a:t>Physical evidence </a:t>
            </a:r>
            <a:r>
              <a:rPr lang="en-US" sz="2000" b="1" dirty="0" smtClean="0">
                <a:sym typeface="Arial"/>
              </a:rPr>
              <a:t>(</a:t>
            </a:r>
            <a:r>
              <a:rPr lang="en-US" sz="2000" b="1" dirty="0" err="1" smtClean="0">
                <a:sym typeface="Arial"/>
              </a:rPr>
              <a:t>bukti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fisik</a:t>
            </a:r>
            <a:r>
              <a:rPr lang="en-US" sz="2000" b="1" dirty="0" smtClean="0">
                <a:sym typeface="Arial"/>
              </a:rPr>
              <a:t>)</a:t>
            </a:r>
            <a:r>
              <a:rPr lang="en-US" sz="2000" b="1" i="1" dirty="0" smtClean="0">
                <a:sym typeface="Arial"/>
              </a:rPr>
              <a:t> </a:t>
            </a:r>
            <a:endParaRPr lang="en-US" sz="2000" b="1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7803900" y="3763270"/>
            <a:ext cx="1309974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pixabay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3048000" y="4076640"/>
            <a:ext cx="6400800" cy="400110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cs typeface="Arial" pitchFamily="34" charset="0"/>
              </a:rPr>
              <a:t>Kemasan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merupakan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contoh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bukti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penting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perusahaan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sp>
        <p:nvSpPr>
          <p:cNvPr id="6" name="Folded Corner 5"/>
          <p:cNvSpPr/>
          <p:nvPr/>
        </p:nvSpPr>
        <p:spPr>
          <a:xfrm>
            <a:off x="0" y="536912"/>
            <a:ext cx="3276600" cy="4016038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i="1" dirty="0">
                <a:sym typeface="Arial"/>
              </a:rPr>
              <a:t>Physical evidence </a:t>
            </a:r>
            <a:r>
              <a:rPr lang="en-US" sz="2000" dirty="0">
                <a:sym typeface="Arial"/>
              </a:rPr>
              <a:t>(</a:t>
            </a:r>
            <a:r>
              <a:rPr lang="en-US" sz="2000" dirty="0" err="1">
                <a:sym typeface="Arial"/>
              </a:rPr>
              <a:t>bukti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fisik</a:t>
            </a:r>
            <a:r>
              <a:rPr lang="en-US" sz="2000" dirty="0">
                <a:sym typeface="Arial"/>
              </a:rPr>
              <a:t>)</a:t>
            </a:r>
            <a:r>
              <a:rPr lang="en-US" sz="2000" i="1" dirty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adalah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lingkungan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tempat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jasa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diberikan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sekaligus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tempat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penyedia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jasa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berinteraksi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dengan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konsumennya</a:t>
            </a:r>
            <a:r>
              <a:rPr lang="en-US" sz="2000" dirty="0" smtClean="0">
                <a:sym typeface="Arial"/>
              </a:rPr>
              <a:t>. </a:t>
            </a:r>
            <a:r>
              <a:rPr lang="en-US" sz="2000" i="1" dirty="0">
                <a:sym typeface="Arial"/>
              </a:rPr>
              <a:t>Physical evidence </a:t>
            </a:r>
            <a:r>
              <a:rPr lang="en-US" sz="2000" dirty="0">
                <a:sym typeface="Arial"/>
              </a:rPr>
              <a:t>(</a:t>
            </a:r>
            <a:r>
              <a:rPr lang="en-US" sz="2000" dirty="0" err="1">
                <a:sym typeface="Arial"/>
              </a:rPr>
              <a:t>bukti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fisik</a:t>
            </a:r>
            <a:r>
              <a:rPr lang="en-US" sz="2000" dirty="0">
                <a:sym typeface="Arial"/>
              </a:rPr>
              <a:t>)</a:t>
            </a:r>
            <a:r>
              <a:rPr lang="en-US" sz="2000" i="1" dirty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terbagi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menjadi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dua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jenis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yaitu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bukti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penting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i="1" dirty="0" smtClean="0">
                <a:sym typeface="Arial"/>
              </a:rPr>
              <a:t>essential evidence</a:t>
            </a:r>
            <a:r>
              <a:rPr lang="en-US" sz="2000" dirty="0" smtClean="0">
                <a:sym typeface="Arial"/>
              </a:rPr>
              <a:t>)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bukti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pendukung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i="1" dirty="0" smtClean="0">
                <a:sym typeface="Arial"/>
              </a:rPr>
              <a:t>peripheral evidence</a:t>
            </a:r>
            <a:r>
              <a:rPr lang="en-US" sz="2000" dirty="0" smtClean="0">
                <a:sym typeface="Arial"/>
              </a:rPr>
              <a:t>).</a:t>
            </a:r>
            <a:endParaRPr lang="en-US" sz="2000" i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74437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4715540" y="3714750"/>
            <a:ext cx="4047460" cy="1015663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cs typeface="Arial" pitchFamily="34" charset="0"/>
              </a:rPr>
              <a:t>Cara </a:t>
            </a:r>
            <a:r>
              <a:rPr lang="en-US" sz="2000" dirty="0" err="1" smtClean="0">
                <a:cs typeface="Arial" pitchFamily="34" charset="0"/>
              </a:rPr>
              <a:t>pengemasan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produk</a:t>
            </a:r>
            <a:r>
              <a:rPr lang="en-US" sz="2000" dirty="0" smtClean="0">
                <a:cs typeface="Arial" pitchFamily="34" charset="0"/>
              </a:rPr>
              <a:t> yang </a:t>
            </a:r>
            <a:r>
              <a:rPr lang="en-US" sz="2000" dirty="0" err="1" smtClean="0">
                <a:cs typeface="Arial" pitchFamily="34" charset="0"/>
              </a:rPr>
              <a:t>menarik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perhatian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konsumen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turut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mendorong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keputusan</a:t>
            </a:r>
            <a:r>
              <a:rPr lang="en-US" sz="2000" dirty="0" smtClean="0">
                <a:cs typeface="Arial" pitchFamily="34" charset="0"/>
              </a:rPr>
              <a:t> </a:t>
            </a:r>
            <a:r>
              <a:rPr lang="en-US" sz="2000" dirty="0" err="1" smtClean="0">
                <a:cs typeface="Arial" pitchFamily="34" charset="0"/>
              </a:rPr>
              <a:t>pembelian</a:t>
            </a:r>
            <a:r>
              <a:rPr lang="en-US" sz="2000" dirty="0" smtClean="0">
                <a:cs typeface="Arial" pitchFamily="34" charset="0"/>
              </a:rPr>
              <a:t>.</a:t>
            </a:r>
            <a:endParaRPr lang="en-US" sz="2000" i="1" dirty="0"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6200" y="5715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2. </a:t>
            </a:r>
            <a:r>
              <a:rPr lang="en-US" sz="2000" b="1" dirty="0" err="1" smtClean="0">
                <a:sym typeface="Arial"/>
              </a:rPr>
              <a:t>Strategi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Bauran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Pemasaran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Folded Corner 2"/>
          <p:cNvSpPr/>
          <p:nvPr/>
        </p:nvSpPr>
        <p:spPr>
          <a:xfrm>
            <a:off x="0" y="666095"/>
            <a:ext cx="4114800" cy="3415963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Dalam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menghadapi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persaingan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bisnis</a:t>
            </a:r>
            <a:r>
              <a:rPr lang="en-US" sz="2000" dirty="0" smtClean="0">
                <a:sym typeface="Arial"/>
              </a:rPr>
              <a:t>, </a:t>
            </a:r>
            <a:r>
              <a:rPr lang="en-US" sz="2000" dirty="0" err="1" smtClean="0">
                <a:sym typeface="Arial"/>
              </a:rPr>
              <a:t>banyak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strategi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pemasaran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dapat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dilakukan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oleh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sebuah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perusahaan</a:t>
            </a:r>
            <a:r>
              <a:rPr lang="en-US" sz="2000" dirty="0" smtClean="0">
                <a:sym typeface="Arial"/>
              </a:rPr>
              <a:t>, di </a:t>
            </a:r>
            <a:r>
              <a:rPr lang="en-US" sz="2000" dirty="0" err="1" smtClean="0">
                <a:sym typeface="Arial"/>
              </a:rPr>
              <a:t>antaranya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strategi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bauran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pemasaran</a:t>
            </a:r>
            <a:r>
              <a:rPr lang="en-US" sz="2000" dirty="0" smtClean="0">
                <a:sym typeface="Arial"/>
              </a:rPr>
              <a:t>. </a:t>
            </a:r>
            <a:r>
              <a:rPr lang="en-US" sz="2000" dirty="0" err="1" smtClean="0">
                <a:sym typeface="Arial"/>
              </a:rPr>
              <a:t>Melalui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bauran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pemasaran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perusahaan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melakukan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berbagai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kiat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sesuai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dengan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tujuan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perusahaan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harapan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dirty="0" err="1" smtClean="0">
                <a:sym typeface="Arial"/>
              </a:rPr>
              <a:t>calon</a:t>
            </a:r>
            <a:r>
              <a:rPr lang="en-US" sz="2000" dirty="0" smtClean="0">
                <a:sym typeface="Arial"/>
              </a:rPr>
              <a:t>) </a:t>
            </a:r>
            <a:r>
              <a:rPr lang="en-US" sz="2000" dirty="0" err="1" smtClean="0">
                <a:sym typeface="Arial"/>
              </a:rPr>
              <a:t>konsumen</a:t>
            </a:r>
            <a:r>
              <a:rPr lang="en-US" sz="2000" dirty="0" smtClean="0">
                <a:sym typeface="Arial"/>
              </a:rPr>
              <a:t>.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40" y="100123"/>
            <a:ext cx="3437860" cy="3437860"/>
          </a:xfrm>
          <a:prstGeom prst="round2Same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>
            <a:off x="6925340" y="3562350"/>
            <a:ext cx="1545616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shutterstock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2255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a. </a:t>
            </a:r>
            <a:r>
              <a:rPr lang="en-US" sz="2000" b="1" dirty="0" err="1" smtClean="0">
                <a:sym typeface="Arial"/>
              </a:rPr>
              <a:t>Strategi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produk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Folded Corner 2"/>
          <p:cNvSpPr/>
          <p:nvPr/>
        </p:nvSpPr>
        <p:spPr>
          <a:xfrm>
            <a:off x="0" y="536912"/>
            <a:ext cx="3200400" cy="3691295"/>
          </a:xfrm>
          <a:prstGeom prst="foldedCorner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sym typeface="Arial"/>
              </a:rPr>
              <a:t>Strategi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produk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merupakan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strategi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pertama</a:t>
            </a:r>
            <a:r>
              <a:rPr lang="en-US" sz="2000" dirty="0" smtClean="0">
                <a:sym typeface="Arial"/>
              </a:rPr>
              <a:t> kali </a:t>
            </a:r>
            <a:r>
              <a:rPr lang="en-US" sz="2000" dirty="0" err="1" smtClean="0">
                <a:sym typeface="Arial"/>
              </a:rPr>
              <a:t>dilaksanakan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oleh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perusahaan</a:t>
            </a:r>
            <a:r>
              <a:rPr lang="en-US" sz="2000" dirty="0" smtClean="0">
                <a:sym typeface="Arial"/>
              </a:rPr>
              <a:t> yang </a:t>
            </a:r>
            <a:r>
              <a:rPr lang="en-US" sz="2000" dirty="0" err="1" smtClean="0">
                <a:sym typeface="Arial"/>
              </a:rPr>
              <a:t>mencakup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keputusan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tentang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bauran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produk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i="1" dirty="0" smtClean="0">
                <a:sym typeface="Arial"/>
              </a:rPr>
              <a:t>product mix</a:t>
            </a:r>
            <a:r>
              <a:rPr lang="en-US" sz="2000" dirty="0" smtClean="0">
                <a:sym typeface="Arial"/>
              </a:rPr>
              <a:t>), </a:t>
            </a:r>
            <a:r>
              <a:rPr lang="en-US" sz="2000" dirty="0" err="1" smtClean="0">
                <a:sym typeface="Arial"/>
              </a:rPr>
              <a:t>merek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dagang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i="1" dirty="0" smtClean="0">
                <a:sym typeface="Arial"/>
              </a:rPr>
              <a:t>brand</a:t>
            </a:r>
            <a:r>
              <a:rPr lang="en-US" sz="2000" dirty="0" smtClean="0">
                <a:sym typeface="Arial"/>
              </a:rPr>
              <a:t>), </a:t>
            </a:r>
            <a:r>
              <a:rPr lang="en-US" sz="2000" dirty="0" err="1" smtClean="0">
                <a:sym typeface="Arial"/>
              </a:rPr>
              <a:t>cara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pembungkusan</a:t>
            </a:r>
            <a:r>
              <a:rPr lang="en-US" sz="2000" dirty="0" smtClean="0">
                <a:sym typeface="Arial"/>
              </a:rPr>
              <a:t>/</a:t>
            </a:r>
            <a:r>
              <a:rPr lang="en-US" sz="2000" dirty="0" err="1" smtClean="0">
                <a:sym typeface="Arial"/>
              </a:rPr>
              <a:t>pengemasan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produk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i="1" dirty="0" smtClean="0">
                <a:sym typeface="Arial"/>
              </a:rPr>
              <a:t>product packaging</a:t>
            </a:r>
            <a:r>
              <a:rPr lang="en-US" sz="2000" dirty="0" smtClean="0">
                <a:sym typeface="Arial"/>
              </a:rPr>
              <a:t>), </a:t>
            </a:r>
            <a:r>
              <a:rPr lang="en-US" sz="2000" dirty="0" err="1" smtClean="0">
                <a:sym typeface="Arial"/>
              </a:rPr>
              <a:t>dan</a:t>
            </a:r>
            <a:r>
              <a:rPr lang="en-US" sz="2000" dirty="0" smtClean="0">
                <a:sym typeface="Arial"/>
              </a:rPr>
              <a:t> </a:t>
            </a:r>
            <a:r>
              <a:rPr lang="en-US" sz="2000" dirty="0" err="1" smtClean="0">
                <a:sym typeface="Arial"/>
              </a:rPr>
              <a:t>pelayanan</a:t>
            </a:r>
            <a:r>
              <a:rPr lang="en-US" sz="2000" dirty="0" smtClean="0">
                <a:sym typeface="Arial"/>
              </a:rPr>
              <a:t> (</a:t>
            </a:r>
            <a:r>
              <a:rPr lang="en-US" sz="2000" i="1" dirty="0" smtClean="0">
                <a:sym typeface="Arial"/>
              </a:rPr>
              <a:t>service</a:t>
            </a:r>
            <a:r>
              <a:rPr lang="en-US" sz="2000" dirty="0" smtClean="0">
                <a:sym typeface="Arial"/>
              </a:rPr>
              <a:t>).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31012594"/>
              </p:ext>
            </p:extLst>
          </p:nvPr>
        </p:nvGraphicFramePr>
        <p:xfrm>
          <a:off x="3048000" y="496113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7091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4" grpId="0">
        <p:bldAsOne/>
      </p:bldGraphic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228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b. </a:t>
            </a:r>
            <a:r>
              <a:rPr lang="en-US" sz="2000" b="1" dirty="0" err="1" smtClean="0">
                <a:sym typeface="Arial"/>
              </a:rPr>
              <a:t>Strategi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harga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416064"/>
            <a:ext cx="7467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Harga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memiliki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komponen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bauran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terdiri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atas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hal-hal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berikut</a:t>
            </a:r>
            <a:r>
              <a:rPr lang="en-US" sz="2000" dirty="0" smtClean="0">
                <a:solidFill>
                  <a:srgbClr val="242021"/>
                </a:solidFill>
              </a:rPr>
              <a:t>.</a:t>
            </a:r>
            <a:endParaRPr lang="id-ID" sz="20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387456905"/>
              </p:ext>
            </p:extLst>
          </p:nvPr>
        </p:nvGraphicFramePr>
        <p:xfrm>
          <a:off x="1143000" y="816174"/>
          <a:ext cx="7010400" cy="3889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10603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19599"/>
            <a:ext cx="2286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c. </a:t>
            </a:r>
            <a:r>
              <a:rPr lang="en-US" sz="2000" b="1" dirty="0" err="1" smtClean="0">
                <a:sym typeface="Arial"/>
              </a:rPr>
              <a:t>Strategi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promosi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35102875"/>
              </p:ext>
            </p:extLst>
          </p:nvPr>
        </p:nvGraphicFramePr>
        <p:xfrm>
          <a:off x="76200" y="335032"/>
          <a:ext cx="8871098" cy="5284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304800" y="413087"/>
            <a:ext cx="8305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sym typeface="Arial"/>
              </a:rPr>
              <a:t>Strategi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promosi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adalah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langkah</a:t>
            </a:r>
            <a:r>
              <a:rPr lang="en-US" sz="2000" dirty="0">
                <a:sym typeface="Arial"/>
              </a:rPr>
              <a:t> yang </a:t>
            </a:r>
            <a:r>
              <a:rPr lang="en-US" sz="2000" dirty="0" err="1">
                <a:sym typeface="Arial"/>
              </a:rPr>
              <a:t>digunakan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perusahaan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dalam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memasarkan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barang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atau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jasa</a:t>
            </a:r>
            <a:r>
              <a:rPr lang="en-US" sz="2000" dirty="0">
                <a:sym typeface="Arial"/>
              </a:rPr>
              <a:t> yang </a:t>
            </a:r>
            <a:r>
              <a:rPr lang="en-US" sz="2000" dirty="0" err="1">
                <a:sym typeface="Arial"/>
              </a:rPr>
              <a:t>diproduksinya</a:t>
            </a:r>
            <a:r>
              <a:rPr lang="en-US" sz="2000" dirty="0">
                <a:sym typeface="Arial"/>
              </a:rPr>
              <a:t>. </a:t>
            </a:r>
            <a:r>
              <a:rPr lang="en-US" sz="2000" dirty="0" err="1">
                <a:sym typeface="Arial"/>
              </a:rPr>
              <a:t>Strategi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promosi</a:t>
            </a:r>
            <a:r>
              <a:rPr lang="en-US" sz="2000" dirty="0">
                <a:sym typeface="Arial"/>
              </a:rPr>
              <a:t> yang </a:t>
            </a:r>
            <a:r>
              <a:rPr lang="en-US" sz="2000" dirty="0" err="1">
                <a:sym typeface="Arial"/>
              </a:rPr>
              <a:t>dilaksanakan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perusahaan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disebut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dengan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bauran</a:t>
            </a:r>
            <a:r>
              <a:rPr lang="en-US" sz="2000" dirty="0">
                <a:sym typeface="Arial"/>
              </a:rPr>
              <a:t> </a:t>
            </a:r>
            <a:r>
              <a:rPr lang="en-US" sz="2000" dirty="0" err="1">
                <a:sym typeface="Arial"/>
              </a:rPr>
              <a:t>promosi</a:t>
            </a:r>
            <a:r>
              <a:rPr lang="en-US" sz="2000" dirty="0">
                <a:sym typeface="Arial"/>
              </a:rPr>
              <a:t> (</a:t>
            </a:r>
            <a:r>
              <a:rPr lang="en-US" sz="2000" i="1" dirty="0">
                <a:sym typeface="Arial"/>
              </a:rPr>
              <a:t>promotion mix</a:t>
            </a:r>
            <a:r>
              <a:rPr lang="en-US" sz="2000" dirty="0">
                <a:sym typeface="Arial"/>
              </a:rPr>
              <a:t>).</a:t>
            </a:r>
            <a:endParaRPr lang="en-US" sz="2000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88536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19599"/>
            <a:ext cx="259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ym typeface="Arial"/>
              </a:rPr>
              <a:t>d. </a:t>
            </a:r>
            <a:r>
              <a:rPr lang="en-US" sz="2000" b="1" dirty="0" err="1" smtClean="0">
                <a:sym typeface="Arial"/>
              </a:rPr>
              <a:t>Strategi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distribusi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pic>
        <p:nvPicPr>
          <p:cNvPr id="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973960" y="895350"/>
            <a:ext cx="2645265" cy="374009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C04CDC-63A2-9E89-0ABE-7B4F466E9656}"/>
              </a:ext>
            </a:extLst>
          </p:cNvPr>
          <p:cNvSpPr/>
          <p:nvPr/>
        </p:nvSpPr>
        <p:spPr>
          <a:xfrm rot="16200000">
            <a:off x="7894559" y="3770312"/>
            <a:ext cx="1212191" cy="246221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none">
            <a:spAutoFit/>
          </a:bodyPr>
          <a:lstStyle/>
          <a:p>
            <a:pPr algn="r"/>
            <a:r>
              <a:rPr lang="en-US" sz="1000" dirty="0" err="1">
                <a:cs typeface="Arial" pitchFamily="34" charset="0"/>
              </a:rPr>
              <a:t>Sumber</a:t>
            </a:r>
            <a:r>
              <a:rPr lang="en-US" sz="1000" dirty="0">
                <a:cs typeface="Arial" pitchFamily="34" charset="0"/>
              </a:rPr>
              <a:t>: </a:t>
            </a:r>
            <a:r>
              <a:rPr lang="en-US" sz="1000" i="1" dirty="0" err="1" smtClean="0">
                <a:cs typeface="Arial" pitchFamily="34" charset="0"/>
              </a:rPr>
              <a:t>canva</a:t>
            </a:r>
            <a:r>
              <a:rPr lang="id-ID" sz="1000" i="1" dirty="0" smtClean="0">
                <a:cs typeface="Arial" pitchFamily="34" charset="0"/>
              </a:rPr>
              <a:t>.com</a:t>
            </a:r>
            <a:endParaRPr lang="en-US" sz="1000" i="1" dirty="0"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t="39357"/>
          <a:stretch>
            <a:fillRect/>
          </a:stretch>
        </p:blipFill>
        <p:spPr>
          <a:xfrm flipH="1">
            <a:off x="95689" y="1125763"/>
            <a:ext cx="6076510" cy="31223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9914" y="1413867"/>
            <a:ext cx="5215086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buClrTx/>
            </a:pPr>
            <a:r>
              <a:rPr lang="en-US" sz="2000" dirty="0" err="1" smtClean="0"/>
              <a:t>Lokasi</a:t>
            </a:r>
            <a:r>
              <a:rPr lang="en-US" sz="2000" dirty="0" smtClean="0"/>
              <a:t> 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</a:t>
            </a:r>
            <a:r>
              <a:rPr lang="en-US" sz="2000" dirty="0" err="1" smtClean="0"/>
              <a:t>hendaknya</a:t>
            </a:r>
            <a:r>
              <a:rPr lang="en-US" sz="2000" dirty="0" smtClean="0"/>
              <a:t> </a:t>
            </a:r>
            <a:r>
              <a:rPr lang="en-US" sz="2000" dirty="0" err="1" smtClean="0"/>
              <a:t>berada</a:t>
            </a:r>
            <a:r>
              <a:rPr lang="en-US" sz="2000" dirty="0" smtClean="0"/>
              <a:t> </a:t>
            </a:r>
            <a:r>
              <a:rPr lang="en-US" sz="2000" dirty="0" err="1" smtClean="0"/>
              <a:t>sedekat</a:t>
            </a:r>
            <a:r>
              <a:rPr lang="en-US" sz="2000" dirty="0" smtClean="0"/>
              <a:t> </a:t>
            </a:r>
            <a:r>
              <a:rPr lang="en-US" sz="2000" dirty="0" err="1" smtClean="0"/>
              <a:t>mungkin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 untuk </a:t>
            </a:r>
            <a:r>
              <a:rPr lang="en-US" sz="2000" dirty="0" err="1" smtClean="0"/>
              <a:t>memudahkan</a:t>
            </a:r>
            <a:r>
              <a:rPr lang="en-US" sz="2000" dirty="0" smtClean="0"/>
              <a:t> </a:t>
            </a:r>
            <a:r>
              <a:rPr lang="en-US" sz="2000" dirty="0" err="1" smtClean="0"/>
              <a:t>distribusi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. </a:t>
            </a:r>
            <a:r>
              <a:rPr lang="en-US" sz="2000" dirty="0" err="1" smtClean="0"/>
              <a:t>Terkait</a:t>
            </a:r>
            <a:r>
              <a:rPr lang="en-US" sz="2000" dirty="0" smtClean="0"/>
              <a:t> </a:t>
            </a:r>
            <a:r>
              <a:rPr lang="en-US" sz="2000" dirty="0" err="1" smtClean="0"/>
              <a:t>hal</a:t>
            </a:r>
            <a:r>
              <a:rPr lang="en-US" sz="2000" dirty="0" smtClean="0"/>
              <a:t> </a:t>
            </a:r>
            <a:r>
              <a:rPr lang="en-US" sz="2000" dirty="0" err="1" smtClean="0"/>
              <a:t>ini</a:t>
            </a:r>
            <a:r>
              <a:rPr lang="en-US" sz="2000" dirty="0" smtClean="0"/>
              <a:t>, </a:t>
            </a:r>
            <a:r>
              <a:rPr lang="en-US" sz="2000" dirty="0" err="1" smtClean="0"/>
              <a:t>bagian</a:t>
            </a:r>
            <a:r>
              <a:rPr lang="en-US" sz="2000" dirty="0" smtClean="0"/>
              <a:t> </a:t>
            </a:r>
            <a:r>
              <a:rPr lang="en-US" sz="2000" dirty="0" err="1" smtClean="0"/>
              <a:t>pemasaran</a:t>
            </a:r>
            <a:r>
              <a:rPr lang="en-US" sz="2000" dirty="0" smtClean="0"/>
              <a:t>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bertugas</a:t>
            </a:r>
            <a:r>
              <a:rPr lang="en-US" sz="2000" dirty="0" smtClean="0"/>
              <a:t> </a:t>
            </a:r>
            <a:r>
              <a:rPr lang="en-US" sz="2000" dirty="0" err="1" smtClean="0"/>
              <a:t>menentukan</a:t>
            </a:r>
            <a:r>
              <a:rPr lang="en-US" sz="2000" dirty="0" smtClean="0"/>
              <a:t> </a:t>
            </a:r>
            <a:r>
              <a:rPr lang="en-US" sz="2000" dirty="0" err="1" smtClean="0"/>
              <a:t>strategi</a:t>
            </a:r>
            <a:r>
              <a:rPr lang="en-US" sz="2000" dirty="0" smtClean="0"/>
              <a:t> </a:t>
            </a:r>
            <a:r>
              <a:rPr lang="en-US" sz="2000" dirty="0" err="1" smtClean="0"/>
              <a:t>distribusi</a:t>
            </a:r>
            <a:r>
              <a:rPr lang="en-US" sz="2000" dirty="0" smtClean="0"/>
              <a:t> yang </a:t>
            </a:r>
            <a:r>
              <a:rPr lang="en-US" sz="2000" dirty="0" err="1" smtClean="0"/>
              <a:t>tepat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menyalurkan</a:t>
            </a:r>
            <a:r>
              <a:rPr lang="en-US" sz="2000" dirty="0" smtClean="0"/>
              <a:t> </a:t>
            </a:r>
            <a:r>
              <a:rPr lang="en-US" sz="2000" dirty="0" err="1" smtClean="0"/>
              <a:t>produk</a:t>
            </a:r>
            <a:r>
              <a:rPr lang="en-US" sz="2000" dirty="0" smtClean="0"/>
              <a:t> </a:t>
            </a:r>
            <a:r>
              <a:rPr lang="en-US" sz="2000" dirty="0" err="1" smtClean="0"/>
              <a:t>ke</a:t>
            </a:r>
            <a:r>
              <a:rPr lang="en-US" sz="2000" dirty="0" smtClean="0"/>
              <a:t> </a:t>
            </a:r>
            <a:r>
              <a:rPr lang="en-US" sz="2000" dirty="0" err="1" smtClean="0"/>
              <a:t>konsumen</a:t>
            </a:r>
            <a:r>
              <a:rPr lang="en-US" sz="2000" dirty="0" smtClean="0"/>
              <a:t>. </a:t>
            </a:r>
            <a:r>
              <a:rPr lang="en-US" sz="2000" dirty="0" err="1" smtClean="0"/>
              <a:t>Saluran</a:t>
            </a:r>
            <a:r>
              <a:rPr lang="en-US" sz="2000" dirty="0" smtClean="0"/>
              <a:t> </a:t>
            </a:r>
            <a:r>
              <a:rPr lang="en-US" sz="2000" dirty="0" err="1" smtClean="0"/>
              <a:t>distribusi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dibedakan</a:t>
            </a:r>
            <a:r>
              <a:rPr lang="en-US" sz="2000" dirty="0" smtClean="0"/>
              <a:t> </a:t>
            </a:r>
            <a:r>
              <a:rPr lang="en-US" sz="2000" dirty="0" err="1" smtClean="0"/>
              <a:t>menjadi</a:t>
            </a:r>
            <a:r>
              <a:rPr lang="en-US" sz="2000" dirty="0" smtClean="0"/>
              <a:t> </a:t>
            </a:r>
            <a:r>
              <a:rPr lang="en-US" sz="2000" dirty="0" err="1" smtClean="0"/>
              <a:t>dua</a:t>
            </a:r>
            <a:r>
              <a:rPr lang="en-US" sz="2000" dirty="0" smtClean="0"/>
              <a:t>, </a:t>
            </a:r>
            <a:r>
              <a:rPr lang="en-US" sz="2000" dirty="0" err="1" smtClean="0"/>
              <a:t>yaitu</a:t>
            </a:r>
            <a:r>
              <a:rPr lang="en-US" sz="2000" dirty="0" smtClean="0"/>
              <a:t> </a:t>
            </a:r>
            <a:r>
              <a:rPr lang="en-US" sz="2000" dirty="0" err="1" smtClean="0"/>
              <a:t>saluran</a:t>
            </a:r>
            <a:r>
              <a:rPr lang="en-US" sz="2000" dirty="0" smtClean="0"/>
              <a:t> </a:t>
            </a:r>
            <a:r>
              <a:rPr lang="en-US" sz="2000" dirty="0" err="1" smtClean="0"/>
              <a:t>distribusi</a:t>
            </a:r>
            <a:r>
              <a:rPr lang="en-US" sz="2000" dirty="0" smtClean="0"/>
              <a:t> </a:t>
            </a:r>
            <a:r>
              <a:rPr lang="en-US" sz="2000" dirty="0" err="1" smtClean="0"/>
              <a:t>langsung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saluran</a:t>
            </a:r>
            <a:r>
              <a:rPr lang="en-US" sz="2000" dirty="0" smtClean="0"/>
              <a:t> </a:t>
            </a:r>
            <a:r>
              <a:rPr lang="en-US" sz="2000" dirty="0" err="1" smtClean="0"/>
              <a:t>distribusi</a:t>
            </a:r>
            <a:r>
              <a:rPr lang="en-US" sz="2000" dirty="0" smtClean="0"/>
              <a:t> tidak </a:t>
            </a:r>
            <a:r>
              <a:rPr lang="en-US" sz="2000" dirty="0" err="1" smtClean="0"/>
              <a:t>langsung</a:t>
            </a:r>
            <a:r>
              <a:rPr lang="en-US" sz="2000" dirty="0" smtClean="0"/>
              <a:t>.</a:t>
            </a:r>
            <a:endParaRPr lang="en-US" sz="2000" dirty="0">
              <a:cs typeface="Arial" panose="020B0604020202020204" pitchFamily="34" charset="0"/>
            </a:endParaRPr>
          </a:p>
        </p:txBody>
      </p:sp>
      <p:pic>
        <p:nvPicPr>
          <p:cNvPr id="8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1174597">
            <a:off x="5052373" y="395251"/>
            <a:ext cx="475518" cy="93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345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347729319"/>
              </p:ext>
            </p:extLst>
          </p:nvPr>
        </p:nvGraphicFramePr>
        <p:xfrm>
          <a:off x="685800" y="-19050"/>
          <a:ext cx="7924800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974662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206771"/>
            <a:ext cx="868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solidFill>
                  <a:srgbClr val="242021"/>
                </a:solidFill>
              </a:rPr>
              <a:t>Faktor-faktor</a:t>
            </a:r>
            <a:r>
              <a:rPr lang="en-US" sz="2000" dirty="0" smtClean="0">
                <a:solidFill>
                  <a:srgbClr val="242021"/>
                </a:solidFill>
              </a:rPr>
              <a:t> yang </a:t>
            </a:r>
            <a:r>
              <a:rPr lang="en-US" sz="2000" dirty="0" err="1" smtClean="0">
                <a:solidFill>
                  <a:srgbClr val="242021"/>
                </a:solidFill>
              </a:rPr>
              <a:t>memengaruhi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perusahaan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dalam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menentukan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strategi</a:t>
            </a:r>
            <a:r>
              <a:rPr lang="en-US" sz="2000" dirty="0" smtClean="0">
                <a:solidFill>
                  <a:srgbClr val="242021"/>
                </a:solidFill>
              </a:rPr>
              <a:t> </a:t>
            </a:r>
            <a:r>
              <a:rPr lang="en-US" sz="2000" dirty="0" err="1" smtClean="0">
                <a:solidFill>
                  <a:srgbClr val="242021"/>
                </a:solidFill>
              </a:rPr>
              <a:t>disibusi</a:t>
            </a:r>
            <a:endParaRPr lang="id-ID" sz="20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374257730"/>
              </p:ext>
            </p:extLst>
          </p:nvPr>
        </p:nvGraphicFramePr>
        <p:xfrm>
          <a:off x="1066800" y="819150"/>
          <a:ext cx="63246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97078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525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ym typeface="Arial"/>
              </a:rPr>
              <a:t>Empat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konsep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dasar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dalam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kegiatan</a:t>
            </a:r>
            <a:r>
              <a:rPr lang="en-US" sz="2000" b="1" dirty="0" smtClean="0">
                <a:sym typeface="Arial"/>
              </a:rPr>
              <a:t> </a:t>
            </a:r>
            <a:r>
              <a:rPr lang="en-US" sz="2000" b="1" dirty="0" err="1" smtClean="0">
                <a:sym typeface="Arial"/>
              </a:rPr>
              <a:t>pemasaran</a:t>
            </a:r>
            <a:endParaRPr lang="en-US" sz="2000" b="1" dirty="0">
              <a:solidFill>
                <a:schemeClr val="lt1"/>
              </a:solidFill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57200" y="967720"/>
            <a:ext cx="8458200" cy="137543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Konsep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menyatakan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menyukai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tersedia</a:t>
            </a:r>
            <a:r>
              <a:rPr lang="en-US" sz="2000" dirty="0" smtClean="0">
                <a:solidFill>
                  <a:schemeClr val="tx1"/>
                </a:solidFill>
              </a:rPr>
              <a:t> di </a:t>
            </a:r>
            <a:r>
              <a:rPr lang="en-US" sz="2000" dirty="0" err="1" smtClean="0">
                <a:solidFill>
                  <a:schemeClr val="tx1"/>
                </a:solidFill>
              </a:rPr>
              <a:t>berbagai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tempat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harga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terjangkau</a:t>
            </a:r>
            <a:r>
              <a:rPr lang="en-US" sz="2000" dirty="0" smtClean="0">
                <a:solidFill>
                  <a:schemeClr val="tx1"/>
                </a:solidFill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</a:rPr>
              <a:t>Konsep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ini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berorientasi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pada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produksi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tinggi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distribusi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luas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19404" y="645282"/>
            <a:ext cx="2295196" cy="484819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bg1"/>
                </a:solidFill>
              </a:rPr>
              <a:t>a. </a:t>
            </a:r>
            <a:r>
              <a:rPr lang="en-US" sz="2000" dirty="0" err="1" smtClean="0">
                <a:solidFill>
                  <a:schemeClr val="bg1"/>
                </a:solidFill>
              </a:rPr>
              <a:t>Konsep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produksi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57200" y="2872720"/>
            <a:ext cx="8458200" cy="168023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Konsep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menyatakan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menyukai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menawarkan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mutul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kinerja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inovasi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baik</a:t>
            </a:r>
            <a:r>
              <a:rPr lang="en-US" sz="2000" dirty="0" smtClean="0">
                <a:solidFill>
                  <a:schemeClr val="tx1"/>
                </a:solidFill>
              </a:rPr>
              <a:t>. Perusahaan yang </a:t>
            </a:r>
            <a:r>
              <a:rPr lang="en-US" sz="2000" dirty="0" err="1" smtClean="0">
                <a:solidFill>
                  <a:schemeClr val="tx1"/>
                </a:solidFill>
              </a:rPr>
              <a:t>berorientasi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pada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membuat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berkualitas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terus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menyempurnakannya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19404" y="2550282"/>
            <a:ext cx="2066596" cy="484819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bg1"/>
                </a:solidFill>
              </a:rPr>
              <a:t>b. </a:t>
            </a:r>
            <a:r>
              <a:rPr lang="en-US" sz="2000" dirty="0" err="1" smtClean="0">
                <a:solidFill>
                  <a:schemeClr val="bg1"/>
                </a:solidFill>
              </a:rPr>
              <a:t>Konsep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produk</a:t>
            </a:r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1237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57200" y="836788"/>
            <a:ext cx="8458200" cy="137543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Konsep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penjualan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menyatakan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jika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diabaikan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begitu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saja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biasanya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mereka</a:t>
            </a:r>
            <a:r>
              <a:rPr lang="en-US" sz="2000" dirty="0" smtClean="0">
                <a:solidFill>
                  <a:schemeClr val="tx1"/>
                </a:solidFill>
              </a:rPr>
              <a:t> tidak </a:t>
            </a:r>
            <a:r>
              <a:rPr lang="en-US" sz="2000" dirty="0" err="1" smtClean="0">
                <a:solidFill>
                  <a:schemeClr val="tx1"/>
                </a:solidFill>
              </a:rPr>
              <a:t>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membeli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produk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dalam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jumlah</a:t>
            </a:r>
            <a:r>
              <a:rPr lang="en-US" sz="2000" dirty="0" smtClean="0">
                <a:solidFill>
                  <a:schemeClr val="tx1"/>
                </a:solidFill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</a:rPr>
              <a:t>penjual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harapkan</a:t>
            </a:r>
            <a:r>
              <a:rPr lang="en-US" sz="2000" dirty="0" smtClean="0">
                <a:solidFill>
                  <a:schemeClr val="tx1"/>
                </a:solidFill>
              </a:rPr>
              <a:t>. Perusahaan </a:t>
            </a:r>
            <a:r>
              <a:rPr lang="en-US" sz="2000" dirty="0" err="1" smtClean="0">
                <a:solidFill>
                  <a:schemeClr val="tx1"/>
                </a:solidFill>
              </a:rPr>
              <a:t>harus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melaksanakan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penjualan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promosi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secara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agresif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19404" y="514350"/>
            <a:ext cx="2447596" cy="484819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bg1"/>
                </a:solidFill>
              </a:rPr>
              <a:t>c. </a:t>
            </a:r>
            <a:r>
              <a:rPr lang="en-US" sz="2000" dirty="0" err="1" smtClean="0">
                <a:solidFill>
                  <a:schemeClr val="bg1"/>
                </a:solidFill>
              </a:rPr>
              <a:t>Konsep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penjualan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2741788"/>
            <a:ext cx="8458200" cy="168023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Konsep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pemasaran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menyatakan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kunci</a:t>
            </a:r>
            <a:r>
              <a:rPr lang="en-US" sz="2000" dirty="0" smtClean="0">
                <a:solidFill>
                  <a:schemeClr val="tx1"/>
                </a:solidFill>
              </a:rPr>
              <a:t> untuk </a:t>
            </a:r>
            <a:r>
              <a:rPr lang="en-US" sz="2000" dirty="0" err="1" smtClean="0">
                <a:solidFill>
                  <a:schemeClr val="tx1"/>
                </a:solidFill>
              </a:rPr>
              <a:t>mencapai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tujuan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perusahaan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adalah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menjadi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lebih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efektif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daripada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pesaing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yaitu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dalam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hal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menentukan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kebutuhan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dan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keinginan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pasar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sasaran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serta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memberikan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kepuasan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kepada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pasar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sasaran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19404" y="2419350"/>
            <a:ext cx="2599996" cy="484819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bg1"/>
                </a:solidFill>
              </a:rPr>
              <a:t>d. </a:t>
            </a:r>
            <a:r>
              <a:rPr lang="en-US" sz="2000" dirty="0" err="1" smtClean="0">
                <a:solidFill>
                  <a:schemeClr val="bg1"/>
                </a:solidFill>
              </a:rPr>
              <a:t>Konsep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</a:rPr>
              <a:t>pemasaran</a:t>
            </a:r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693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5195</TotalTime>
  <Words>3303</Words>
  <Application>Microsoft Office PowerPoint</Application>
  <PresentationFormat>On-screen Show (16:9)</PresentationFormat>
  <Paragraphs>322</Paragraphs>
  <Slides>70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70</vt:i4>
      </vt:variant>
    </vt:vector>
  </HeadingPairs>
  <TitlesOfParts>
    <vt:vector size="72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Puspa Rini</cp:lastModifiedBy>
  <cp:revision>197</cp:revision>
  <dcterms:created xsi:type="dcterms:W3CDTF">2022-01-17T01:37:52Z</dcterms:created>
  <dcterms:modified xsi:type="dcterms:W3CDTF">2023-03-30T07:29:31Z</dcterms:modified>
</cp:coreProperties>
</file>